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704" r:id="rId4"/>
    <p:sldMasterId id="2147493717" r:id="rId5"/>
    <p:sldMasterId id="2147493726" r:id="rId6"/>
    <p:sldMasterId id="2147493746" r:id="rId7"/>
    <p:sldMasterId id="2147493762" r:id="rId8"/>
    <p:sldMasterId id="2147493772" r:id="rId9"/>
    <p:sldMasterId id="2147493784" r:id="rId10"/>
    <p:sldMasterId id="2147493792" r:id="rId11"/>
  </p:sldMasterIdLst>
  <p:notesMasterIdLst>
    <p:notesMasterId r:id="rId41"/>
  </p:notesMasterIdLst>
  <p:handoutMasterIdLst>
    <p:handoutMasterId r:id="rId42"/>
  </p:handoutMasterIdLst>
  <p:sldIdLst>
    <p:sldId id="696" r:id="rId12"/>
    <p:sldId id="1033" r:id="rId13"/>
    <p:sldId id="1063" r:id="rId14"/>
    <p:sldId id="1043" r:id="rId15"/>
    <p:sldId id="1035" r:id="rId16"/>
    <p:sldId id="1031" r:id="rId17"/>
    <p:sldId id="1025" r:id="rId18"/>
    <p:sldId id="701" r:id="rId19"/>
    <p:sldId id="736" r:id="rId20"/>
    <p:sldId id="1044" r:id="rId21"/>
    <p:sldId id="1034" r:id="rId22"/>
    <p:sldId id="1021" r:id="rId23"/>
    <p:sldId id="1020" r:id="rId24"/>
    <p:sldId id="1062" r:id="rId25"/>
    <p:sldId id="1059" r:id="rId26"/>
    <p:sldId id="1045" r:id="rId27"/>
    <p:sldId id="756" r:id="rId28"/>
    <p:sldId id="1047" r:id="rId29"/>
    <p:sldId id="1050" r:id="rId30"/>
    <p:sldId id="1051" r:id="rId31"/>
    <p:sldId id="1049" r:id="rId32"/>
    <p:sldId id="1052" r:id="rId33"/>
    <p:sldId id="635" r:id="rId34"/>
    <p:sldId id="742" r:id="rId35"/>
    <p:sldId id="1039" r:id="rId36"/>
    <p:sldId id="1029" r:id="rId37"/>
    <p:sldId id="1038" r:id="rId38"/>
    <p:sldId id="1041" r:id="rId39"/>
    <p:sldId id="268" r:id="rId40"/>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342">
          <p15:clr>
            <a:srgbClr val="A4A3A4"/>
          </p15:clr>
        </p15:guide>
        <p15:guide id="2" orient="horz" pos="3164">
          <p15:clr>
            <a:srgbClr val="A4A3A4"/>
          </p15:clr>
        </p15:guide>
        <p15:guide id="3" orient="horz" pos="2950">
          <p15:clr>
            <a:srgbClr val="A4A3A4"/>
          </p15:clr>
        </p15:guide>
        <p15:guide id="4" orient="horz" pos="2606">
          <p15:clr>
            <a:srgbClr val="A4A3A4"/>
          </p15:clr>
        </p15:guide>
        <p15:guide id="5" orient="horz" pos="220">
          <p15:clr>
            <a:srgbClr val="A4A3A4"/>
          </p15:clr>
        </p15:guide>
        <p15:guide id="6" pos="3337">
          <p15:clr>
            <a:srgbClr val="A4A3A4"/>
          </p15:clr>
        </p15:guide>
        <p15:guide id="7" pos="5465">
          <p15:clr>
            <a:srgbClr val="A4A3A4"/>
          </p15:clr>
        </p15:guide>
        <p15:guide id="8" pos="5021">
          <p15:clr>
            <a:srgbClr val="A4A3A4"/>
          </p15:clr>
        </p15:guide>
        <p15:guide id="9" pos="27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IT Frédéric" initials="DF" lastIdx="1" clrIdx="0">
    <p:extLst>
      <p:ext uri="{19B8F6BF-5375-455C-9EA6-DF929625EA0E}">
        <p15:presenceInfo xmlns:p15="http://schemas.microsoft.com/office/powerpoint/2012/main" userId="S-1-12-1-826906817-1081889296-35918470-732993818" providerId="AD"/>
      </p:ext>
    </p:extLst>
  </p:cmAuthor>
  <p:cmAuthor id="2" name="WAROUX Lucile" initials="WL" lastIdx="29" clrIdx="1">
    <p:extLst>
      <p:ext uri="{19B8F6BF-5375-455C-9EA6-DF929625EA0E}">
        <p15:presenceInfo xmlns:p15="http://schemas.microsoft.com/office/powerpoint/2012/main" userId="S::lucile.waroux@harmonie-mutuelle.fr::65197102-1774-4b60-abf7-f8fd002fda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A94A"/>
    <a:srgbClr val="D569A7"/>
    <a:srgbClr val="BF71C9"/>
    <a:srgbClr val="AF50BC"/>
    <a:srgbClr val="472583"/>
    <a:srgbClr val="82368C"/>
    <a:srgbClr val="3183C5"/>
    <a:srgbClr val="0CA4D1"/>
    <a:srgbClr val="EA4B65"/>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C05712-8E4A-43E7-BDB8-9185A802F911}" v="1" dt="2021-03-24T15:31:31.026"/>
  </p1510:revLst>
</p1510:revInfo>
</file>

<file path=ppt/tableStyles.xml><?xml version="1.0" encoding="utf-8"?>
<a:tblStyleLst xmlns:a="http://schemas.openxmlformats.org/drawingml/2006/main" def="{5C22544A-7EE6-4342-B048-85BDC9FD1C3A}">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756" y="108"/>
      </p:cViewPr>
      <p:guideLst>
        <p:guide orient="horz" pos="2342"/>
        <p:guide orient="horz" pos="3164"/>
        <p:guide orient="horz" pos="2950"/>
        <p:guide orient="horz" pos="2606"/>
        <p:guide orient="horz" pos="220"/>
        <p:guide pos="3337"/>
        <p:guide pos="5465"/>
        <p:guide pos="5021"/>
        <p:guide pos="27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handoutMaster" Target="handoutMasters/handoutMaster1.xml"/><Relationship Id="rId47" Type="http://schemas.openxmlformats.org/officeDocument/2006/relationships/tableStyles" Target="tableStyles.xml"/><Relationship Id="rId50" Type="http://schemas.openxmlformats.org/officeDocument/2006/relationships/customXml" Target="../customXml/item4.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HAK Fatima" userId="029fe109-2748-41be-ac9a-88555968a846" providerId="ADAL" clId="{9E304CC8-CC36-4694-86F4-CAF47DA8EDCF}"/>
    <pc:docChg chg="undo custSel addSld delSld modSld sldOrd">
      <pc:chgData name="DEHAK Fatima" userId="029fe109-2748-41be-ac9a-88555968a846" providerId="ADAL" clId="{9E304CC8-CC36-4694-86F4-CAF47DA8EDCF}" dt="2021-03-04T16:42:08.393" v="478"/>
      <pc:docMkLst>
        <pc:docMk/>
      </pc:docMkLst>
      <pc:sldChg chg="modSp mod modTransition">
        <pc:chgData name="DEHAK Fatima" userId="029fe109-2748-41be-ac9a-88555968a846" providerId="ADAL" clId="{9E304CC8-CC36-4694-86F4-CAF47DA8EDCF}" dt="2021-03-01T15:35:13.993" v="85"/>
        <pc:sldMkLst>
          <pc:docMk/>
          <pc:sldMk cId="3841723967" sldId="635"/>
        </pc:sldMkLst>
        <pc:spChg chg="mod">
          <ac:chgData name="DEHAK Fatima" userId="029fe109-2748-41be-ac9a-88555968a846" providerId="ADAL" clId="{9E304CC8-CC36-4694-86F4-CAF47DA8EDCF}" dt="2021-03-01T15:35:07.024" v="84" actId="20577"/>
          <ac:spMkLst>
            <pc:docMk/>
            <pc:sldMk cId="3841723967" sldId="635"/>
            <ac:spMk id="6" creationId="{3EE906C9-0962-4FF5-8D16-CAEEBE66A0CA}"/>
          </ac:spMkLst>
        </pc:spChg>
      </pc:sldChg>
      <pc:sldChg chg="modSp mod">
        <pc:chgData name="DEHAK Fatima" userId="029fe109-2748-41be-ac9a-88555968a846" providerId="ADAL" clId="{9E304CC8-CC36-4694-86F4-CAF47DA8EDCF}" dt="2021-03-04T16:14:43.922" v="172" actId="20577"/>
        <pc:sldMkLst>
          <pc:docMk/>
          <pc:sldMk cId="606542169" sldId="696"/>
        </pc:sldMkLst>
        <pc:spChg chg="mod">
          <ac:chgData name="DEHAK Fatima" userId="029fe109-2748-41be-ac9a-88555968a846" providerId="ADAL" clId="{9E304CC8-CC36-4694-86F4-CAF47DA8EDCF}" dt="2021-03-04T16:14:43.922" v="172" actId="20577"/>
          <ac:spMkLst>
            <pc:docMk/>
            <pc:sldMk cId="606542169" sldId="696"/>
            <ac:spMk id="10" creationId="{40BDDFC5-77C1-4231-BCCD-0DD7A960B060}"/>
          </ac:spMkLst>
        </pc:spChg>
      </pc:sldChg>
      <pc:sldChg chg="delCm">
        <pc:chgData name="DEHAK Fatima" userId="029fe109-2748-41be-ac9a-88555968a846" providerId="ADAL" clId="{9E304CC8-CC36-4694-86F4-CAF47DA8EDCF}" dt="2021-03-01T15:28:14.656" v="26" actId="1592"/>
        <pc:sldMkLst>
          <pc:docMk/>
          <pc:sldMk cId="995337641" sldId="736"/>
        </pc:sldMkLst>
      </pc:sldChg>
      <pc:sldChg chg="del delCm">
        <pc:chgData name="DEHAK Fatima" userId="029fe109-2748-41be-ac9a-88555968a846" providerId="ADAL" clId="{9E304CC8-CC36-4694-86F4-CAF47DA8EDCF}" dt="2021-03-01T15:25:10.522" v="23" actId="2696"/>
        <pc:sldMkLst>
          <pc:docMk/>
          <pc:sldMk cId="2840503771" sldId="742"/>
        </pc:sldMkLst>
      </pc:sldChg>
      <pc:sldChg chg="modSp mod">
        <pc:chgData name="DEHAK Fatima" userId="029fe109-2748-41be-ac9a-88555968a846" providerId="ADAL" clId="{9E304CC8-CC36-4694-86F4-CAF47DA8EDCF}" dt="2021-03-04T16:42:08.393" v="478"/>
        <pc:sldMkLst>
          <pc:docMk/>
          <pc:sldMk cId="3542634238" sldId="742"/>
        </pc:sldMkLst>
        <pc:graphicFrameChg chg="mod modGraphic">
          <ac:chgData name="DEHAK Fatima" userId="029fe109-2748-41be-ac9a-88555968a846" providerId="ADAL" clId="{9E304CC8-CC36-4694-86F4-CAF47DA8EDCF}" dt="2021-03-04T16:42:08.393" v="478"/>
          <ac:graphicFrameMkLst>
            <pc:docMk/>
            <pc:sldMk cId="3542634238" sldId="742"/>
            <ac:graphicFrameMk id="3" creationId="{F1E1B1E5-6400-4A44-84F6-AEEF9314C4E8}"/>
          </ac:graphicFrameMkLst>
        </pc:graphicFrameChg>
      </pc:sldChg>
      <pc:sldChg chg="modSp mod">
        <pc:chgData name="DEHAK Fatima" userId="029fe109-2748-41be-ac9a-88555968a846" providerId="ADAL" clId="{9E304CC8-CC36-4694-86F4-CAF47DA8EDCF}" dt="2021-03-01T14:28:34.252" v="15" actId="1036"/>
        <pc:sldMkLst>
          <pc:docMk/>
          <pc:sldMk cId="3347497676" sldId="755"/>
        </pc:sldMkLst>
        <pc:spChg chg="mod">
          <ac:chgData name="DEHAK Fatima" userId="029fe109-2748-41be-ac9a-88555968a846" providerId="ADAL" clId="{9E304CC8-CC36-4694-86F4-CAF47DA8EDCF}" dt="2021-03-01T14:28:34.252" v="15" actId="1036"/>
          <ac:spMkLst>
            <pc:docMk/>
            <pc:sldMk cId="3347497676" sldId="755"/>
            <ac:spMk id="17" creationId="{C1F71C60-BDCB-49BE-BFB7-F549A70D9295}"/>
          </ac:spMkLst>
        </pc:spChg>
      </pc:sldChg>
      <pc:sldChg chg="delCm">
        <pc:chgData name="DEHAK Fatima" userId="029fe109-2748-41be-ac9a-88555968a846" providerId="ADAL" clId="{9E304CC8-CC36-4694-86F4-CAF47DA8EDCF}" dt="2021-03-01T15:32:28.092" v="32" actId="1592"/>
        <pc:sldMkLst>
          <pc:docMk/>
          <pc:sldMk cId="913050172" sldId="756"/>
        </pc:sldMkLst>
      </pc:sldChg>
      <pc:sldChg chg="ord delCm">
        <pc:chgData name="DEHAK Fatima" userId="029fe109-2748-41be-ac9a-88555968a846" providerId="ADAL" clId="{9E304CC8-CC36-4694-86F4-CAF47DA8EDCF}" dt="2021-03-01T15:36:03.432" v="92"/>
        <pc:sldMkLst>
          <pc:docMk/>
          <pc:sldMk cId="2920597688" sldId="1020"/>
        </pc:sldMkLst>
      </pc:sldChg>
      <pc:sldChg chg="ord delCm">
        <pc:chgData name="DEHAK Fatima" userId="029fe109-2748-41be-ac9a-88555968a846" providerId="ADAL" clId="{9E304CC8-CC36-4694-86F4-CAF47DA8EDCF}" dt="2021-03-01T15:35:46.540" v="90"/>
        <pc:sldMkLst>
          <pc:docMk/>
          <pc:sldMk cId="90374065" sldId="1029"/>
        </pc:sldMkLst>
      </pc:sldChg>
      <pc:sldChg chg="delCm">
        <pc:chgData name="DEHAK Fatima" userId="029fe109-2748-41be-ac9a-88555968a846" providerId="ADAL" clId="{9E304CC8-CC36-4694-86F4-CAF47DA8EDCF}" dt="2021-03-01T15:27:47.628" v="24" actId="1592"/>
        <pc:sldMkLst>
          <pc:docMk/>
          <pc:sldMk cId="1906862460" sldId="1031"/>
        </pc:sldMkLst>
      </pc:sldChg>
      <pc:sldChg chg="modSp mod">
        <pc:chgData name="DEHAK Fatima" userId="029fe109-2748-41be-ac9a-88555968a846" providerId="ADAL" clId="{9E304CC8-CC36-4694-86F4-CAF47DA8EDCF}" dt="2021-03-01T15:24:14.618" v="20" actId="14100"/>
        <pc:sldMkLst>
          <pc:docMk/>
          <pc:sldMk cId="969623422" sldId="1033"/>
        </pc:sldMkLst>
        <pc:spChg chg="mod">
          <ac:chgData name="DEHAK Fatima" userId="029fe109-2748-41be-ac9a-88555968a846" providerId="ADAL" clId="{9E304CC8-CC36-4694-86F4-CAF47DA8EDCF}" dt="2021-03-01T15:24:04.384" v="16" actId="20577"/>
          <ac:spMkLst>
            <pc:docMk/>
            <pc:sldMk cId="969623422" sldId="1033"/>
            <ac:spMk id="13" creationId="{F73F1246-232D-4389-8353-8FB94B48539A}"/>
          </ac:spMkLst>
        </pc:spChg>
        <pc:grpChg chg="mod">
          <ac:chgData name="DEHAK Fatima" userId="029fe109-2748-41be-ac9a-88555968a846" providerId="ADAL" clId="{9E304CC8-CC36-4694-86F4-CAF47DA8EDCF}" dt="2021-03-01T15:24:14.618" v="20" actId="14100"/>
          <ac:grpSpMkLst>
            <pc:docMk/>
            <pc:sldMk cId="969623422" sldId="1033"/>
            <ac:grpSpMk id="9" creationId="{81B3E596-36D4-445A-B33B-C1FEEE72044D}"/>
          </ac:grpSpMkLst>
        </pc:grpChg>
      </pc:sldChg>
      <pc:sldChg chg="addSp delSp modSp mod">
        <pc:chgData name="DEHAK Fatima" userId="029fe109-2748-41be-ac9a-88555968a846" providerId="ADAL" clId="{9E304CC8-CC36-4694-86F4-CAF47DA8EDCF}" dt="2021-03-04T13:05:07.412" v="144" actId="1076"/>
        <pc:sldMkLst>
          <pc:docMk/>
          <pc:sldMk cId="19545705" sldId="1034"/>
        </pc:sldMkLst>
        <pc:graphicFrameChg chg="add del mod modGraphic">
          <ac:chgData name="DEHAK Fatima" userId="029fe109-2748-41be-ac9a-88555968a846" providerId="ADAL" clId="{9E304CC8-CC36-4694-86F4-CAF47DA8EDCF}" dt="2021-03-03T15:24:27.424" v="103" actId="478"/>
          <ac:graphicFrameMkLst>
            <pc:docMk/>
            <pc:sldMk cId="19545705" sldId="1034"/>
            <ac:graphicFrameMk id="4" creationId="{B0ABC483-2869-4EDA-85D1-A70764502B51}"/>
          </ac:graphicFrameMkLst>
        </pc:graphicFrameChg>
        <pc:graphicFrameChg chg="add mod modGraphic">
          <ac:chgData name="DEHAK Fatima" userId="029fe109-2748-41be-ac9a-88555968a846" providerId="ADAL" clId="{9E304CC8-CC36-4694-86F4-CAF47DA8EDCF}" dt="2021-03-03T15:25:41.196" v="111" actId="1076"/>
          <ac:graphicFrameMkLst>
            <pc:docMk/>
            <pc:sldMk cId="19545705" sldId="1034"/>
            <ac:graphicFrameMk id="6" creationId="{4969A27F-1933-4A33-ABF7-DE8F5D5F3E17}"/>
          </ac:graphicFrameMkLst>
        </pc:graphicFrameChg>
        <pc:picChg chg="add mod">
          <ac:chgData name="DEHAK Fatima" userId="029fe109-2748-41be-ac9a-88555968a846" providerId="ADAL" clId="{9E304CC8-CC36-4694-86F4-CAF47DA8EDCF}" dt="2021-03-03T15:26:58.358" v="118" actId="1076"/>
          <ac:picMkLst>
            <pc:docMk/>
            <pc:sldMk cId="19545705" sldId="1034"/>
            <ac:picMk id="10" creationId="{741F978A-CA65-432E-BC55-B88BE4ADEEA6}"/>
          </ac:picMkLst>
        </pc:picChg>
        <pc:picChg chg="mod">
          <ac:chgData name="DEHAK Fatima" userId="029fe109-2748-41be-ac9a-88555968a846" providerId="ADAL" clId="{9E304CC8-CC36-4694-86F4-CAF47DA8EDCF}" dt="2021-03-04T13:05:07.412" v="144" actId="1076"/>
          <ac:picMkLst>
            <pc:docMk/>
            <pc:sldMk cId="19545705" sldId="1034"/>
            <ac:picMk id="22" creationId="{5B0DAC05-CDE1-4F0A-9110-0F42A2DAE1A5}"/>
          </ac:picMkLst>
        </pc:picChg>
      </pc:sldChg>
      <pc:sldChg chg="ord delCm">
        <pc:chgData name="DEHAK Fatima" userId="029fe109-2748-41be-ac9a-88555968a846" providerId="ADAL" clId="{9E304CC8-CC36-4694-86F4-CAF47DA8EDCF}" dt="2021-03-01T15:36:03.432" v="92"/>
        <pc:sldMkLst>
          <pc:docMk/>
          <pc:sldMk cId="1777558206" sldId="1038"/>
        </pc:sldMkLst>
      </pc:sldChg>
      <pc:sldChg chg="ord delCm">
        <pc:chgData name="DEHAK Fatima" userId="029fe109-2748-41be-ac9a-88555968a846" providerId="ADAL" clId="{9E304CC8-CC36-4694-86F4-CAF47DA8EDCF}" dt="2021-03-01T15:35:37.579" v="88"/>
        <pc:sldMkLst>
          <pc:docMk/>
          <pc:sldMk cId="1668278159" sldId="1039"/>
        </pc:sldMkLst>
      </pc:sldChg>
      <pc:sldChg chg="addSp delSp modSp mod ord delCm">
        <pc:chgData name="DEHAK Fatima" userId="029fe109-2748-41be-ac9a-88555968a846" providerId="ADAL" clId="{9E304CC8-CC36-4694-86F4-CAF47DA8EDCF}" dt="2021-03-04T13:12:59.364" v="170" actId="478"/>
        <pc:sldMkLst>
          <pc:docMk/>
          <pc:sldMk cId="3170919432" sldId="1041"/>
        </pc:sldMkLst>
        <pc:spChg chg="mod ord">
          <ac:chgData name="DEHAK Fatima" userId="029fe109-2748-41be-ac9a-88555968a846" providerId="ADAL" clId="{9E304CC8-CC36-4694-86F4-CAF47DA8EDCF}" dt="2021-03-04T13:12:54.666" v="169" actId="166"/>
          <ac:spMkLst>
            <pc:docMk/>
            <pc:sldMk cId="3170919432" sldId="1041"/>
            <ac:spMk id="20" creationId="{7B9C594D-204C-41D7-9B77-515A903662FA}"/>
          </ac:spMkLst>
        </pc:spChg>
        <pc:spChg chg="mod">
          <ac:chgData name="DEHAK Fatima" userId="029fe109-2748-41be-ac9a-88555968a846" providerId="ADAL" clId="{9E304CC8-CC36-4694-86F4-CAF47DA8EDCF}" dt="2021-03-04T13:11:30.180" v="145"/>
          <ac:spMkLst>
            <pc:docMk/>
            <pc:sldMk cId="3170919432" sldId="1041"/>
            <ac:spMk id="30" creationId="{063962F6-8523-490A-961B-B2A099C37EB3}"/>
          </ac:spMkLst>
        </pc:spChg>
        <pc:spChg chg="ord">
          <ac:chgData name="DEHAK Fatima" userId="029fe109-2748-41be-ac9a-88555968a846" providerId="ADAL" clId="{9E304CC8-CC36-4694-86F4-CAF47DA8EDCF}" dt="2021-03-04T13:12:43.903" v="166" actId="166"/>
          <ac:spMkLst>
            <pc:docMk/>
            <pc:sldMk cId="3170919432" sldId="1041"/>
            <ac:spMk id="31" creationId="{CC7C48B5-B05D-46EE-A6F2-0F026FC65FC5}"/>
          </ac:spMkLst>
        </pc:spChg>
        <pc:spChg chg="mod ord">
          <ac:chgData name="DEHAK Fatima" userId="029fe109-2748-41be-ac9a-88555968a846" providerId="ADAL" clId="{9E304CC8-CC36-4694-86F4-CAF47DA8EDCF}" dt="2021-03-04T13:11:41.721" v="148" actId="167"/>
          <ac:spMkLst>
            <pc:docMk/>
            <pc:sldMk cId="3170919432" sldId="1041"/>
            <ac:spMk id="32" creationId="{50D012B1-EE0B-434D-923C-C45A1BD27F8A}"/>
          </ac:spMkLst>
        </pc:spChg>
        <pc:grpChg chg="add del mod">
          <ac:chgData name="DEHAK Fatima" userId="029fe109-2748-41be-ac9a-88555968a846" providerId="ADAL" clId="{9E304CC8-CC36-4694-86F4-CAF47DA8EDCF}" dt="2021-03-04T13:12:59.364" v="170" actId="478"/>
          <ac:grpSpMkLst>
            <pc:docMk/>
            <pc:sldMk cId="3170919432" sldId="1041"/>
            <ac:grpSpMk id="25" creationId="{8705F583-AFDB-447B-B02B-FA524CB2E0B1}"/>
          </ac:grpSpMkLst>
        </pc:grpChg>
      </pc:sldChg>
      <pc:sldChg chg="delCm">
        <pc:chgData name="DEHAK Fatima" userId="029fe109-2748-41be-ac9a-88555968a846" providerId="ADAL" clId="{9E304CC8-CC36-4694-86F4-CAF47DA8EDCF}" dt="2021-03-01T15:32:36.788" v="33" actId="1592"/>
        <pc:sldMkLst>
          <pc:docMk/>
          <pc:sldMk cId="962601510" sldId="1047"/>
        </pc:sldMkLst>
      </pc:sldChg>
      <pc:sldChg chg="del">
        <pc:chgData name="DEHAK Fatima" userId="029fe109-2748-41be-ac9a-88555968a846" providerId="ADAL" clId="{9E304CC8-CC36-4694-86F4-CAF47DA8EDCF}" dt="2021-03-01T15:35:17.910" v="86" actId="2696"/>
        <pc:sldMkLst>
          <pc:docMk/>
          <pc:sldMk cId="1710868377" sldId="1056"/>
        </pc:sldMkLst>
      </pc:sldChg>
      <pc:sldChg chg="modSp mod">
        <pc:chgData name="DEHAK Fatima" userId="029fe109-2748-41be-ac9a-88555968a846" providerId="ADAL" clId="{9E304CC8-CC36-4694-86F4-CAF47DA8EDCF}" dt="2021-03-04T10:34:54.641" v="142" actId="1037"/>
        <pc:sldMkLst>
          <pc:docMk/>
          <pc:sldMk cId="168850494" sldId="1059"/>
        </pc:sldMkLst>
        <pc:cxnChg chg="mod">
          <ac:chgData name="DEHAK Fatima" userId="029fe109-2748-41be-ac9a-88555968a846" providerId="ADAL" clId="{9E304CC8-CC36-4694-86F4-CAF47DA8EDCF}" dt="2021-03-04T10:34:54.641" v="142" actId="1037"/>
          <ac:cxnSpMkLst>
            <pc:docMk/>
            <pc:sldMk cId="168850494" sldId="1059"/>
            <ac:cxnSpMk id="42" creationId="{94D33847-9BCC-4498-A74B-69EB7530F14F}"/>
          </ac:cxnSpMkLst>
        </pc:cxnChg>
      </pc:sldChg>
      <pc:sldChg chg="del">
        <pc:chgData name="DEHAK Fatima" userId="029fe109-2748-41be-ac9a-88555968a846" providerId="ADAL" clId="{9E304CC8-CC36-4694-86F4-CAF47DA8EDCF}" dt="2021-03-04T16:27:05.236" v="315" actId="2696"/>
        <pc:sldMkLst>
          <pc:docMk/>
          <pc:sldMk cId="395963019" sldId="1060"/>
        </pc:sldMkLst>
      </pc:sldChg>
      <pc:sldChg chg="addSp modSp add mod modTransition">
        <pc:chgData name="DEHAK Fatima" userId="029fe109-2748-41be-ac9a-88555968a846" providerId="ADAL" clId="{9E304CC8-CC36-4694-86F4-CAF47DA8EDCF}" dt="2021-03-04T16:28:01.287" v="323" actId="166"/>
        <pc:sldMkLst>
          <pc:docMk/>
          <pc:sldMk cId="1571997764" sldId="1064"/>
        </pc:sldMkLst>
        <pc:spChg chg="add mod">
          <ac:chgData name="DEHAK Fatima" userId="029fe109-2748-41be-ac9a-88555968a846" providerId="ADAL" clId="{9E304CC8-CC36-4694-86F4-CAF47DA8EDCF}" dt="2021-03-04T16:24:22.840" v="221"/>
          <ac:spMkLst>
            <pc:docMk/>
            <pc:sldMk cId="1571997764" sldId="1064"/>
            <ac:spMk id="43" creationId="{236BBEE1-6B21-42F6-AB15-6FC59FFEF23E}"/>
          </ac:spMkLst>
        </pc:spChg>
        <pc:spChg chg="add mod">
          <ac:chgData name="DEHAK Fatima" userId="029fe109-2748-41be-ac9a-88555968a846" providerId="ADAL" clId="{9E304CC8-CC36-4694-86F4-CAF47DA8EDCF}" dt="2021-03-04T16:26:01.951" v="304" actId="1038"/>
          <ac:spMkLst>
            <pc:docMk/>
            <pc:sldMk cId="1571997764" sldId="1064"/>
            <ac:spMk id="50" creationId="{A1DB244F-B66D-4DC0-B7C2-82FA4D1886DB}"/>
          </ac:spMkLst>
        </pc:spChg>
        <pc:spChg chg="mod ord">
          <ac:chgData name="DEHAK Fatima" userId="029fe109-2748-41be-ac9a-88555968a846" providerId="ADAL" clId="{9E304CC8-CC36-4694-86F4-CAF47DA8EDCF}" dt="2021-03-04T16:28:01.287" v="323" actId="166"/>
          <ac:spMkLst>
            <pc:docMk/>
            <pc:sldMk cId="1571997764" sldId="1064"/>
            <ac:spMk id="83" creationId="{93F934A5-6EFD-472E-98BD-E16E306AFC5F}"/>
          </ac:spMkLst>
        </pc:spChg>
        <pc:spChg chg="mod">
          <ac:chgData name="DEHAK Fatima" userId="029fe109-2748-41be-ac9a-88555968a846" providerId="ADAL" clId="{9E304CC8-CC36-4694-86F4-CAF47DA8EDCF}" dt="2021-03-04T16:25:49.232" v="295" actId="1036"/>
          <ac:spMkLst>
            <pc:docMk/>
            <pc:sldMk cId="1571997764" sldId="1064"/>
            <ac:spMk id="123" creationId="{771D13B4-F3A4-427B-A3DB-F72AEEF1EAA1}"/>
          </ac:spMkLst>
        </pc:spChg>
        <pc:picChg chg="mod">
          <ac:chgData name="DEHAK Fatima" userId="029fe109-2748-41be-ac9a-88555968a846" providerId="ADAL" clId="{9E304CC8-CC36-4694-86F4-CAF47DA8EDCF}" dt="2021-03-04T16:26:33.753" v="311" actId="1035"/>
          <ac:picMkLst>
            <pc:docMk/>
            <pc:sldMk cId="1571997764" sldId="1064"/>
            <ac:picMk id="95" creationId="{BCE51104-278C-4742-9156-0238C114091F}"/>
          </ac:picMkLst>
        </pc:picChg>
        <pc:cxnChg chg="mod">
          <ac:chgData name="DEHAK Fatima" userId="029fe109-2748-41be-ac9a-88555968a846" providerId="ADAL" clId="{9E304CC8-CC36-4694-86F4-CAF47DA8EDCF}" dt="2021-03-04T16:24:29.691" v="224" actId="14100"/>
          <ac:cxnSpMkLst>
            <pc:docMk/>
            <pc:sldMk cId="1571997764" sldId="1064"/>
            <ac:cxnSpMk id="48" creationId="{CA7E934A-5BD9-481B-A672-BE0D9AB708D8}"/>
          </ac:cxnSpMkLst>
        </pc:cxnChg>
        <pc:cxnChg chg="mod">
          <ac:chgData name="DEHAK Fatima" userId="029fe109-2748-41be-ac9a-88555968a846" providerId="ADAL" clId="{9E304CC8-CC36-4694-86F4-CAF47DA8EDCF}" dt="2021-03-04T16:27:45.029" v="321" actId="14100"/>
          <ac:cxnSpMkLst>
            <pc:docMk/>
            <pc:sldMk cId="1571997764" sldId="1064"/>
            <ac:cxnSpMk id="58" creationId="{81E619E2-96F7-449B-8B15-28F324B0FCEA}"/>
          </ac:cxnSpMkLst>
        </pc:cxnChg>
        <pc:cxnChg chg="mod">
          <ac:chgData name="DEHAK Fatima" userId="029fe109-2748-41be-ac9a-88555968a846" providerId="ADAL" clId="{9E304CC8-CC36-4694-86F4-CAF47DA8EDCF}" dt="2021-03-04T16:27:54.024" v="322" actId="14100"/>
          <ac:cxnSpMkLst>
            <pc:docMk/>
            <pc:sldMk cId="1571997764" sldId="1064"/>
            <ac:cxnSpMk id="65" creationId="{8678BFAF-9E90-4DEA-AEA7-112E99E59E35}"/>
          </ac:cxnSpMkLst>
        </pc:cxnChg>
        <pc:cxnChg chg="mod">
          <ac:chgData name="DEHAK Fatima" userId="029fe109-2748-41be-ac9a-88555968a846" providerId="ADAL" clId="{9E304CC8-CC36-4694-86F4-CAF47DA8EDCF}" dt="2021-03-04T16:25:13.603" v="264" actId="1036"/>
          <ac:cxnSpMkLst>
            <pc:docMk/>
            <pc:sldMk cId="1571997764" sldId="1064"/>
            <ac:cxnSpMk id="113" creationId="{033B8BF6-AF42-4EA5-A4A0-1764C520D945}"/>
          </ac:cxnSpMkLst>
        </pc:cxnChg>
      </pc:sldChg>
      <pc:sldMasterChg chg="delSldLayout">
        <pc:chgData name="DEHAK Fatima" userId="029fe109-2748-41be-ac9a-88555968a846" providerId="ADAL" clId="{9E304CC8-CC36-4694-86F4-CAF47DA8EDCF}" dt="2021-03-01T15:35:17.910" v="86" actId="2696"/>
        <pc:sldMasterMkLst>
          <pc:docMk/>
          <pc:sldMasterMk cId="552571301" sldId="2147493792"/>
        </pc:sldMasterMkLst>
        <pc:sldLayoutChg chg="del">
          <pc:chgData name="DEHAK Fatima" userId="029fe109-2748-41be-ac9a-88555968a846" providerId="ADAL" clId="{9E304CC8-CC36-4694-86F4-CAF47DA8EDCF}" dt="2021-03-01T15:35:17.910" v="86" actId="2696"/>
          <pc:sldLayoutMkLst>
            <pc:docMk/>
            <pc:sldMasterMk cId="552571301" sldId="2147493792"/>
            <pc:sldLayoutMk cId="861654815" sldId="2147493801"/>
          </pc:sldLayoutMkLst>
        </pc:sldLayoutChg>
      </pc:sldMasterChg>
    </pc:docChg>
  </pc:docChgLst>
  <pc:docChgLst>
    <pc:chgData name="DEIT Frédéric" userId="314998c1-5210-407c-8612-24021a99b02b" providerId="ADAL" clId="{44BAC8F7-AC08-43AE-98FA-A7A98F8BBAE5}"/>
    <pc:docChg chg="undo redo custSel addSld delSld modSld sldOrd">
      <pc:chgData name="DEIT Frédéric" userId="314998c1-5210-407c-8612-24021a99b02b" providerId="ADAL" clId="{44BAC8F7-AC08-43AE-98FA-A7A98F8BBAE5}" dt="2021-03-04T16:27:49.074" v="554"/>
      <pc:docMkLst>
        <pc:docMk/>
      </pc:docMkLst>
      <pc:sldChg chg="addSp modSp mod">
        <pc:chgData name="DEIT Frédéric" userId="314998c1-5210-407c-8612-24021a99b02b" providerId="ADAL" clId="{44BAC8F7-AC08-43AE-98FA-A7A98F8BBAE5}" dt="2021-03-03T16:25:10.607" v="489" actId="1076"/>
        <pc:sldMkLst>
          <pc:docMk/>
          <pc:sldMk cId="3841723967" sldId="635"/>
        </pc:sldMkLst>
        <pc:spChg chg="mod">
          <ac:chgData name="DEIT Frédéric" userId="314998c1-5210-407c-8612-24021a99b02b" providerId="ADAL" clId="{44BAC8F7-AC08-43AE-98FA-A7A98F8BBAE5}" dt="2021-03-03T16:25:10.607" v="489" actId="1076"/>
          <ac:spMkLst>
            <pc:docMk/>
            <pc:sldMk cId="3841723967" sldId="635"/>
            <ac:spMk id="6" creationId="{3EE906C9-0962-4FF5-8D16-CAEEBE66A0CA}"/>
          </ac:spMkLst>
        </pc:spChg>
        <pc:picChg chg="add mod">
          <ac:chgData name="DEIT Frédéric" userId="314998c1-5210-407c-8612-24021a99b02b" providerId="ADAL" clId="{44BAC8F7-AC08-43AE-98FA-A7A98F8BBAE5}" dt="2021-03-03T16:25:03.587" v="488" actId="207"/>
          <ac:picMkLst>
            <pc:docMk/>
            <pc:sldMk cId="3841723967" sldId="635"/>
            <ac:picMk id="3" creationId="{06E59597-0D27-401B-9256-48A6408EE3FB}"/>
          </ac:picMkLst>
        </pc:picChg>
      </pc:sldChg>
      <pc:sldChg chg="addSp delSp modSp mod">
        <pc:chgData name="DEIT Frédéric" userId="314998c1-5210-407c-8612-24021a99b02b" providerId="ADAL" clId="{44BAC8F7-AC08-43AE-98FA-A7A98F8BBAE5}" dt="2021-03-03T15:33:38.897" v="36" actId="478"/>
        <pc:sldMkLst>
          <pc:docMk/>
          <pc:sldMk cId="3542634238" sldId="742"/>
        </pc:sldMkLst>
        <pc:picChg chg="add del mod">
          <ac:chgData name="DEIT Frédéric" userId="314998c1-5210-407c-8612-24021a99b02b" providerId="ADAL" clId="{44BAC8F7-AC08-43AE-98FA-A7A98F8BBAE5}" dt="2021-03-03T15:33:38.897" v="36" actId="478"/>
          <ac:picMkLst>
            <pc:docMk/>
            <pc:sldMk cId="3542634238" sldId="742"/>
            <ac:picMk id="5" creationId="{CD6EDEE2-7333-4AE6-8290-0176A5960D06}"/>
          </ac:picMkLst>
        </pc:picChg>
      </pc:sldChg>
      <pc:sldChg chg="modSp del mod">
        <pc:chgData name="DEIT Frédéric" userId="314998c1-5210-407c-8612-24021a99b02b" providerId="ADAL" clId="{44BAC8F7-AC08-43AE-98FA-A7A98F8BBAE5}" dt="2021-03-03T16:30:26.856" v="509" actId="47"/>
        <pc:sldMkLst>
          <pc:docMk/>
          <pc:sldMk cId="3347497676" sldId="755"/>
        </pc:sldMkLst>
        <pc:spChg chg="mod">
          <ac:chgData name="DEIT Frédéric" userId="314998c1-5210-407c-8612-24021a99b02b" providerId="ADAL" clId="{44BAC8F7-AC08-43AE-98FA-A7A98F8BBAE5}" dt="2021-03-03T16:27:53.572" v="493" actId="2085"/>
          <ac:spMkLst>
            <pc:docMk/>
            <pc:sldMk cId="3347497676" sldId="755"/>
            <ac:spMk id="11" creationId="{66BD5F96-0B48-4436-A1EB-6BB6ED7EA13A}"/>
          </ac:spMkLst>
        </pc:spChg>
        <pc:spChg chg="mod">
          <ac:chgData name="DEIT Frédéric" userId="314998c1-5210-407c-8612-24021a99b02b" providerId="ADAL" clId="{44BAC8F7-AC08-43AE-98FA-A7A98F8BBAE5}" dt="2021-03-03T16:27:53.572" v="493" actId="2085"/>
          <ac:spMkLst>
            <pc:docMk/>
            <pc:sldMk cId="3347497676" sldId="755"/>
            <ac:spMk id="12" creationId="{CFCB77FD-561D-4F71-9959-7AAC7AD7845C}"/>
          </ac:spMkLst>
        </pc:spChg>
        <pc:spChg chg="mod">
          <ac:chgData name="DEIT Frédéric" userId="314998c1-5210-407c-8612-24021a99b02b" providerId="ADAL" clId="{44BAC8F7-AC08-43AE-98FA-A7A98F8BBAE5}" dt="2021-03-03T16:27:53.572" v="493" actId="2085"/>
          <ac:spMkLst>
            <pc:docMk/>
            <pc:sldMk cId="3347497676" sldId="755"/>
            <ac:spMk id="18" creationId="{5C4A226E-BE11-4D94-A45C-CBC809973899}"/>
          </ac:spMkLst>
        </pc:spChg>
      </pc:sldChg>
      <pc:sldChg chg="addSp modSp mod ord">
        <pc:chgData name="DEIT Frédéric" userId="314998c1-5210-407c-8612-24021a99b02b" providerId="ADAL" clId="{44BAC8F7-AC08-43AE-98FA-A7A98F8BBAE5}" dt="2021-03-03T15:53:54.950" v="281" actId="167"/>
        <pc:sldMkLst>
          <pc:docMk/>
          <pc:sldMk cId="2920597688" sldId="1020"/>
        </pc:sldMkLst>
        <pc:spChg chg="mod">
          <ac:chgData name="DEIT Frédéric" userId="314998c1-5210-407c-8612-24021a99b02b" providerId="ADAL" clId="{44BAC8F7-AC08-43AE-98FA-A7A98F8BBAE5}" dt="2021-03-03T15:52:57.976" v="272"/>
          <ac:spMkLst>
            <pc:docMk/>
            <pc:sldMk cId="2920597688" sldId="1020"/>
            <ac:spMk id="27" creationId="{F94C729A-A7C0-41A2-875D-1BDA2441F5AC}"/>
          </ac:spMkLst>
        </pc:spChg>
        <pc:spChg chg="mod">
          <ac:chgData name="DEIT Frédéric" userId="314998c1-5210-407c-8612-24021a99b02b" providerId="ADAL" clId="{44BAC8F7-AC08-43AE-98FA-A7A98F8BBAE5}" dt="2021-03-03T15:52:57.976" v="272"/>
          <ac:spMkLst>
            <pc:docMk/>
            <pc:sldMk cId="2920597688" sldId="1020"/>
            <ac:spMk id="28" creationId="{1BE616EC-86B1-4A70-8F2D-E12F65830DE1}"/>
          </ac:spMkLst>
        </pc:spChg>
        <pc:spChg chg="mod">
          <ac:chgData name="DEIT Frédéric" userId="314998c1-5210-407c-8612-24021a99b02b" providerId="ADAL" clId="{44BAC8F7-AC08-43AE-98FA-A7A98F8BBAE5}" dt="2021-03-03T15:52:38.724" v="271" actId="14861"/>
          <ac:spMkLst>
            <pc:docMk/>
            <pc:sldMk cId="2920597688" sldId="1020"/>
            <ac:spMk id="46" creationId="{7E4F769A-F7C3-4B93-AA2E-94A54F1F9CE0}"/>
          </ac:spMkLst>
        </pc:spChg>
        <pc:grpChg chg="add mod ord">
          <ac:chgData name="DEIT Frédéric" userId="314998c1-5210-407c-8612-24021a99b02b" providerId="ADAL" clId="{44BAC8F7-AC08-43AE-98FA-A7A98F8BBAE5}" dt="2021-03-03T15:53:54.950" v="281" actId="167"/>
          <ac:grpSpMkLst>
            <pc:docMk/>
            <pc:sldMk cId="2920597688" sldId="1020"/>
            <ac:grpSpMk id="26" creationId="{C343C758-A907-47E9-A1A6-43F58B7A6103}"/>
          </ac:grpSpMkLst>
        </pc:grpChg>
      </pc:sldChg>
      <pc:sldChg chg="addSp delSp modSp mod">
        <pc:chgData name="DEIT Frédéric" userId="314998c1-5210-407c-8612-24021a99b02b" providerId="ADAL" clId="{44BAC8F7-AC08-43AE-98FA-A7A98F8BBAE5}" dt="2021-03-04T16:07:01.617" v="514" actId="1076"/>
        <pc:sldMkLst>
          <pc:docMk/>
          <pc:sldMk cId="1064554715" sldId="1021"/>
        </pc:sldMkLst>
        <pc:spChg chg="mod">
          <ac:chgData name="DEIT Frédéric" userId="314998c1-5210-407c-8612-24021a99b02b" providerId="ADAL" clId="{44BAC8F7-AC08-43AE-98FA-A7A98F8BBAE5}" dt="2021-03-03T15:46:30.915" v="153" actId="1036"/>
          <ac:spMkLst>
            <pc:docMk/>
            <pc:sldMk cId="1064554715" sldId="1021"/>
            <ac:spMk id="19" creationId="{3C7E4255-E293-4AA2-B7BF-C746908A4AC9}"/>
          </ac:spMkLst>
        </pc:spChg>
        <pc:spChg chg="mod">
          <ac:chgData name="DEIT Frédéric" userId="314998c1-5210-407c-8612-24021a99b02b" providerId="ADAL" clId="{44BAC8F7-AC08-43AE-98FA-A7A98F8BBAE5}" dt="2021-03-03T15:46:30.915" v="153" actId="1036"/>
          <ac:spMkLst>
            <pc:docMk/>
            <pc:sldMk cId="1064554715" sldId="1021"/>
            <ac:spMk id="20" creationId="{F1CC9E84-446E-451E-9114-4199020665B9}"/>
          </ac:spMkLst>
        </pc:spChg>
        <pc:spChg chg="mod">
          <ac:chgData name="DEIT Frédéric" userId="314998c1-5210-407c-8612-24021a99b02b" providerId="ADAL" clId="{44BAC8F7-AC08-43AE-98FA-A7A98F8BBAE5}" dt="2021-03-03T15:46:38.415" v="164" actId="1035"/>
          <ac:spMkLst>
            <pc:docMk/>
            <pc:sldMk cId="1064554715" sldId="1021"/>
            <ac:spMk id="21" creationId="{D1476C73-1ACE-4A10-945D-856C015AFB12}"/>
          </ac:spMkLst>
        </pc:spChg>
        <pc:spChg chg="add del mod">
          <ac:chgData name="DEIT Frédéric" userId="314998c1-5210-407c-8612-24021a99b02b" providerId="ADAL" clId="{44BAC8F7-AC08-43AE-98FA-A7A98F8BBAE5}" dt="2021-03-03T15:57:51.020" v="284" actId="21"/>
          <ac:spMkLst>
            <pc:docMk/>
            <pc:sldMk cId="1064554715" sldId="1021"/>
            <ac:spMk id="23" creationId="{68062E60-4F1E-44C8-AFC2-B0E9E1B675F6}"/>
          </ac:spMkLst>
        </pc:spChg>
        <pc:spChg chg="add del mod">
          <ac:chgData name="DEIT Frédéric" userId="314998c1-5210-407c-8612-24021a99b02b" providerId="ADAL" clId="{44BAC8F7-AC08-43AE-98FA-A7A98F8BBAE5}" dt="2021-03-03T16:00:38.180" v="297" actId="478"/>
          <ac:spMkLst>
            <pc:docMk/>
            <pc:sldMk cId="1064554715" sldId="1021"/>
            <ac:spMk id="24" creationId="{2B368905-383B-4C7C-82D3-E179B13E352F}"/>
          </ac:spMkLst>
        </pc:spChg>
        <pc:spChg chg="mod">
          <ac:chgData name="DEIT Frédéric" userId="314998c1-5210-407c-8612-24021a99b02b" providerId="ADAL" clId="{44BAC8F7-AC08-43AE-98FA-A7A98F8BBAE5}" dt="2021-03-03T15:46:43.956" v="166" actId="1076"/>
          <ac:spMkLst>
            <pc:docMk/>
            <pc:sldMk cId="1064554715" sldId="1021"/>
            <ac:spMk id="32" creationId="{5D5D82D4-EBC6-4ACE-9227-D76357B669EB}"/>
          </ac:spMkLst>
        </pc:spChg>
        <pc:spChg chg="add del mod">
          <ac:chgData name="DEIT Frédéric" userId="314998c1-5210-407c-8612-24021a99b02b" providerId="ADAL" clId="{44BAC8F7-AC08-43AE-98FA-A7A98F8BBAE5}" dt="2021-03-03T15:51:31.683" v="257" actId="478"/>
          <ac:spMkLst>
            <pc:docMk/>
            <pc:sldMk cId="1064554715" sldId="1021"/>
            <ac:spMk id="35" creationId="{55DDEBA9-4D24-455B-A1F5-13BC7E0BB35D}"/>
          </ac:spMkLst>
        </pc:spChg>
        <pc:spChg chg="mod">
          <ac:chgData name="DEIT Frédéric" userId="314998c1-5210-407c-8612-24021a99b02b" providerId="ADAL" clId="{44BAC8F7-AC08-43AE-98FA-A7A98F8BBAE5}" dt="2021-03-03T15:36:43.707" v="67" actId="164"/>
          <ac:spMkLst>
            <pc:docMk/>
            <pc:sldMk cId="1064554715" sldId="1021"/>
            <ac:spMk id="51" creationId="{0792EEA7-F626-4AC0-A6A4-BCDF5DCC65B0}"/>
          </ac:spMkLst>
        </pc:spChg>
        <pc:grpChg chg="add mod">
          <ac:chgData name="DEIT Frédéric" userId="314998c1-5210-407c-8612-24021a99b02b" providerId="ADAL" clId="{44BAC8F7-AC08-43AE-98FA-A7A98F8BBAE5}" dt="2021-03-03T15:36:38.889" v="66" actId="164"/>
          <ac:grpSpMkLst>
            <pc:docMk/>
            <pc:sldMk cId="1064554715" sldId="1021"/>
            <ac:grpSpMk id="2" creationId="{A04C8C21-71D6-41C5-8A0F-4DD30B4AF5A3}"/>
          </ac:grpSpMkLst>
        </pc:grpChg>
        <pc:grpChg chg="add mod">
          <ac:chgData name="DEIT Frédéric" userId="314998c1-5210-407c-8612-24021a99b02b" providerId="ADAL" clId="{44BAC8F7-AC08-43AE-98FA-A7A98F8BBAE5}" dt="2021-03-03T15:46:30.915" v="153" actId="1036"/>
          <ac:grpSpMkLst>
            <pc:docMk/>
            <pc:sldMk cId="1064554715" sldId="1021"/>
            <ac:grpSpMk id="3" creationId="{CD008135-46C5-47F8-82D2-4DFB9EE931E0}"/>
          </ac:grpSpMkLst>
        </pc:grpChg>
        <pc:grpChg chg="add del mod">
          <ac:chgData name="DEIT Frédéric" userId="314998c1-5210-407c-8612-24021a99b02b" providerId="ADAL" clId="{44BAC8F7-AC08-43AE-98FA-A7A98F8BBAE5}" dt="2021-03-03T15:50:23.091" v="228" actId="478"/>
          <ac:grpSpMkLst>
            <pc:docMk/>
            <pc:sldMk cId="1064554715" sldId="1021"/>
            <ac:grpSpMk id="11" creationId="{7502D0E8-E45C-44D8-A5F7-D141ADF469AA}"/>
          </ac:grpSpMkLst>
        </pc:grpChg>
        <pc:grpChg chg="mod">
          <ac:chgData name="DEIT Frédéric" userId="314998c1-5210-407c-8612-24021a99b02b" providerId="ADAL" clId="{44BAC8F7-AC08-43AE-98FA-A7A98F8BBAE5}" dt="2021-03-03T15:46:30.915" v="153" actId="1036"/>
          <ac:grpSpMkLst>
            <pc:docMk/>
            <pc:sldMk cId="1064554715" sldId="1021"/>
            <ac:grpSpMk id="16" creationId="{96F8DB32-EB59-4623-B443-ABC41F8C05C7}"/>
          </ac:grpSpMkLst>
        </pc:grpChg>
        <pc:graphicFrameChg chg="add del mod modGraphic">
          <ac:chgData name="DEIT Frédéric" userId="314998c1-5210-407c-8612-24021a99b02b" providerId="ADAL" clId="{44BAC8F7-AC08-43AE-98FA-A7A98F8BBAE5}" dt="2021-03-03T15:58:08.417" v="288" actId="478"/>
          <ac:graphicFrameMkLst>
            <pc:docMk/>
            <pc:sldMk cId="1064554715" sldId="1021"/>
            <ac:graphicFrameMk id="5" creationId="{1FB94EC9-B47F-4B4F-AC27-C2D278AC62BB}"/>
          </ac:graphicFrameMkLst>
        </pc:graphicFrameChg>
        <pc:graphicFrameChg chg="add mod modGraphic">
          <ac:chgData name="DEIT Frédéric" userId="314998c1-5210-407c-8612-24021a99b02b" providerId="ADAL" clId="{44BAC8F7-AC08-43AE-98FA-A7A98F8BBAE5}" dt="2021-03-03T16:31:28.399" v="511" actId="1076"/>
          <ac:graphicFrameMkLst>
            <pc:docMk/>
            <pc:sldMk cId="1064554715" sldId="1021"/>
            <ac:graphicFrameMk id="8" creationId="{BD128DD9-C98E-4113-9A81-D946D8422A76}"/>
          </ac:graphicFrameMkLst>
        </pc:graphicFrameChg>
        <pc:graphicFrameChg chg="add mod modGraphic">
          <ac:chgData name="DEIT Frédéric" userId="314998c1-5210-407c-8612-24021a99b02b" providerId="ADAL" clId="{44BAC8F7-AC08-43AE-98FA-A7A98F8BBAE5}" dt="2021-03-03T16:31:28.399" v="511" actId="1076"/>
          <ac:graphicFrameMkLst>
            <pc:docMk/>
            <pc:sldMk cId="1064554715" sldId="1021"/>
            <ac:graphicFrameMk id="13" creationId="{0F0F89C0-DB96-4CA2-BB75-088AD7D3F696}"/>
          </ac:graphicFrameMkLst>
        </pc:graphicFrameChg>
        <pc:picChg chg="add del mod topLvl">
          <ac:chgData name="DEIT Frédéric" userId="314998c1-5210-407c-8612-24021a99b02b" providerId="ADAL" clId="{44BAC8F7-AC08-43AE-98FA-A7A98F8BBAE5}" dt="2021-03-03T16:01:35.120" v="356" actId="478"/>
          <ac:picMkLst>
            <pc:docMk/>
            <pc:sldMk cId="1064554715" sldId="1021"/>
            <ac:picMk id="10" creationId="{1C61DD3D-855A-483F-BC1E-F98D4F10C246}"/>
          </ac:picMkLst>
        </pc:picChg>
        <pc:picChg chg="add del mod topLvl">
          <ac:chgData name="DEIT Frédéric" userId="314998c1-5210-407c-8612-24021a99b02b" providerId="ADAL" clId="{44BAC8F7-AC08-43AE-98FA-A7A98F8BBAE5}" dt="2021-03-03T15:50:23.091" v="228" actId="478"/>
          <ac:picMkLst>
            <pc:docMk/>
            <pc:sldMk cId="1064554715" sldId="1021"/>
            <ac:picMk id="26" creationId="{0744DCA7-B826-4357-8FBF-211E02A54B5E}"/>
          </ac:picMkLst>
        </pc:picChg>
        <pc:picChg chg="add del mod">
          <ac:chgData name="DEIT Frédéric" userId="314998c1-5210-407c-8612-24021a99b02b" providerId="ADAL" clId="{44BAC8F7-AC08-43AE-98FA-A7A98F8BBAE5}" dt="2021-03-03T15:46:52.433" v="169" actId="478"/>
          <ac:picMkLst>
            <pc:docMk/>
            <pc:sldMk cId="1064554715" sldId="1021"/>
            <ac:picMk id="27" creationId="{DD2C6274-E621-4B4A-8339-0C66701E0648}"/>
          </ac:picMkLst>
        </pc:picChg>
        <pc:picChg chg="add del mod">
          <ac:chgData name="DEIT Frédéric" userId="314998c1-5210-407c-8612-24021a99b02b" providerId="ADAL" clId="{44BAC8F7-AC08-43AE-98FA-A7A98F8BBAE5}" dt="2021-03-03T15:48:35.109" v="207" actId="478"/>
          <ac:picMkLst>
            <pc:docMk/>
            <pc:sldMk cId="1064554715" sldId="1021"/>
            <ac:picMk id="28" creationId="{9BE0C568-D1F5-4CAA-95DA-CC6891A496EE}"/>
          </ac:picMkLst>
        </pc:picChg>
        <pc:picChg chg="mod">
          <ac:chgData name="DEIT Frédéric" userId="314998c1-5210-407c-8612-24021a99b02b" providerId="ADAL" clId="{44BAC8F7-AC08-43AE-98FA-A7A98F8BBAE5}" dt="2021-03-03T15:46:20.933" v="144" actId="1036"/>
          <ac:picMkLst>
            <pc:docMk/>
            <pc:sldMk cId="1064554715" sldId="1021"/>
            <ac:picMk id="29" creationId="{1D033962-365C-4A45-94C6-BBA83C87FCFD}"/>
          </ac:picMkLst>
        </pc:picChg>
        <pc:picChg chg="add del mod">
          <ac:chgData name="DEIT Frédéric" userId="314998c1-5210-407c-8612-24021a99b02b" providerId="ADAL" clId="{44BAC8F7-AC08-43AE-98FA-A7A98F8BBAE5}" dt="2021-03-03T15:48:25.572" v="204" actId="478"/>
          <ac:picMkLst>
            <pc:docMk/>
            <pc:sldMk cId="1064554715" sldId="1021"/>
            <ac:picMk id="30" creationId="{CC846AEB-5365-4DFE-A5A9-4F000ECA3A9E}"/>
          </ac:picMkLst>
        </pc:picChg>
        <pc:picChg chg="add del mod">
          <ac:chgData name="DEIT Frédéric" userId="314998c1-5210-407c-8612-24021a99b02b" providerId="ADAL" clId="{44BAC8F7-AC08-43AE-98FA-A7A98F8BBAE5}" dt="2021-03-03T15:48:35.109" v="207" actId="478"/>
          <ac:picMkLst>
            <pc:docMk/>
            <pc:sldMk cId="1064554715" sldId="1021"/>
            <ac:picMk id="31" creationId="{B12E8786-C0D5-4E68-B72E-30AB210837AA}"/>
          </ac:picMkLst>
        </pc:picChg>
        <pc:picChg chg="mod">
          <ac:chgData name="DEIT Frédéric" userId="314998c1-5210-407c-8612-24021a99b02b" providerId="ADAL" clId="{44BAC8F7-AC08-43AE-98FA-A7A98F8BBAE5}" dt="2021-03-03T15:46:30.915" v="153" actId="1036"/>
          <ac:picMkLst>
            <pc:docMk/>
            <pc:sldMk cId="1064554715" sldId="1021"/>
            <ac:picMk id="34" creationId="{478CE042-5F22-417C-86CF-33E4EA65E951}"/>
          </ac:picMkLst>
        </pc:picChg>
        <pc:picChg chg="add del mod">
          <ac:chgData name="DEIT Frédéric" userId="314998c1-5210-407c-8612-24021a99b02b" providerId="ADAL" clId="{44BAC8F7-AC08-43AE-98FA-A7A98F8BBAE5}" dt="2021-03-04T16:06:58.700" v="513" actId="478"/>
          <ac:picMkLst>
            <pc:docMk/>
            <pc:sldMk cId="1064554715" sldId="1021"/>
            <ac:picMk id="37" creationId="{BA7FA4ED-3605-4788-ACAA-4313295259AC}"/>
          </ac:picMkLst>
        </pc:picChg>
        <pc:picChg chg="add mod">
          <ac:chgData name="DEIT Frédéric" userId="314998c1-5210-407c-8612-24021a99b02b" providerId="ADAL" clId="{44BAC8F7-AC08-43AE-98FA-A7A98F8BBAE5}" dt="2021-03-04T16:07:01.617" v="514" actId="1076"/>
          <ac:picMkLst>
            <pc:docMk/>
            <pc:sldMk cId="1064554715" sldId="1021"/>
            <ac:picMk id="38" creationId="{B5981D70-0409-4560-82F3-26ED7A73182F}"/>
          </ac:picMkLst>
        </pc:picChg>
        <pc:picChg chg="mod">
          <ac:chgData name="DEIT Frédéric" userId="314998c1-5210-407c-8612-24021a99b02b" providerId="ADAL" clId="{44BAC8F7-AC08-43AE-98FA-A7A98F8BBAE5}" dt="2021-03-03T15:36:43.707" v="67" actId="164"/>
          <ac:picMkLst>
            <pc:docMk/>
            <pc:sldMk cId="1064554715" sldId="1021"/>
            <ac:picMk id="44" creationId="{D410B960-A47F-4F7F-8610-300CC10AB7C9}"/>
          </ac:picMkLst>
        </pc:picChg>
        <pc:picChg chg="mod">
          <ac:chgData name="DEIT Frédéric" userId="314998c1-5210-407c-8612-24021a99b02b" providerId="ADAL" clId="{44BAC8F7-AC08-43AE-98FA-A7A98F8BBAE5}" dt="2021-03-03T15:36:43.707" v="67" actId="164"/>
          <ac:picMkLst>
            <pc:docMk/>
            <pc:sldMk cId="1064554715" sldId="1021"/>
            <ac:picMk id="48" creationId="{6E808578-B759-4247-9D18-349B14DCF2D5}"/>
          </ac:picMkLst>
        </pc:picChg>
        <pc:picChg chg="mod">
          <ac:chgData name="DEIT Frédéric" userId="314998c1-5210-407c-8612-24021a99b02b" providerId="ADAL" clId="{44BAC8F7-AC08-43AE-98FA-A7A98F8BBAE5}" dt="2021-03-03T15:36:43.707" v="67" actId="164"/>
          <ac:picMkLst>
            <pc:docMk/>
            <pc:sldMk cId="1064554715" sldId="1021"/>
            <ac:picMk id="50" creationId="{D73B19E6-4711-4E57-8D55-4D4B20F9C8A0}"/>
          </ac:picMkLst>
        </pc:picChg>
        <pc:picChg chg="mod">
          <ac:chgData name="DEIT Frédéric" userId="314998c1-5210-407c-8612-24021a99b02b" providerId="ADAL" clId="{44BAC8F7-AC08-43AE-98FA-A7A98F8BBAE5}" dt="2021-03-03T15:36:53.950" v="70" actId="1038"/>
          <ac:picMkLst>
            <pc:docMk/>
            <pc:sldMk cId="1064554715" sldId="1021"/>
            <ac:picMk id="52" creationId="{BF2DCD52-F2E4-41A8-9270-C951E6FA951E}"/>
          </ac:picMkLst>
        </pc:picChg>
      </pc:sldChg>
      <pc:sldChg chg="addSp delSp modSp mod">
        <pc:chgData name="DEIT Frédéric" userId="314998c1-5210-407c-8612-24021a99b02b" providerId="ADAL" clId="{44BAC8F7-AC08-43AE-98FA-A7A98F8BBAE5}" dt="2021-03-04T16:27:01.773" v="547"/>
        <pc:sldMkLst>
          <pc:docMk/>
          <pc:sldMk cId="90374065" sldId="1029"/>
        </pc:sldMkLst>
        <pc:spChg chg="del">
          <ac:chgData name="DEIT Frédéric" userId="314998c1-5210-407c-8612-24021a99b02b" providerId="ADAL" clId="{44BAC8F7-AC08-43AE-98FA-A7A98F8BBAE5}" dt="2021-03-04T16:26:48.151" v="545" actId="478"/>
          <ac:spMkLst>
            <pc:docMk/>
            <pc:sldMk cId="90374065" sldId="1029"/>
            <ac:spMk id="7" creationId="{00000000-0000-0000-0000-000000000000}"/>
          </ac:spMkLst>
        </pc:spChg>
        <pc:spChg chg="mod">
          <ac:chgData name="DEIT Frédéric" userId="314998c1-5210-407c-8612-24021a99b02b" providerId="ADAL" clId="{44BAC8F7-AC08-43AE-98FA-A7A98F8BBAE5}" dt="2021-03-04T16:27:01.773" v="547"/>
          <ac:spMkLst>
            <pc:docMk/>
            <pc:sldMk cId="90374065" sldId="1029"/>
            <ac:spMk id="14" creationId="{3CBFB9E2-1852-461D-A771-7BF334C4AA9F}"/>
          </ac:spMkLst>
        </pc:spChg>
        <pc:grpChg chg="add mod">
          <ac:chgData name="DEIT Frédéric" userId="314998c1-5210-407c-8612-24021a99b02b" providerId="ADAL" clId="{44BAC8F7-AC08-43AE-98FA-A7A98F8BBAE5}" dt="2021-03-04T16:26:48.642" v="546"/>
          <ac:grpSpMkLst>
            <pc:docMk/>
            <pc:sldMk cId="90374065" sldId="1029"/>
            <ac:grpSpMk id="12" creationId="{83981B6D-91B8-4C34-A4C9-A208BC073A26}"/>
          </ac:grpSpMkLst>
        </pc:grpChg>
        <pc:picChg chg="mod">
          <ac:chgData name="DEIT Frédéric" userId="314998c1-5210-407c-8612-24021a99b02b" providerId="ADAL" clId="{44BAC8F7-AC08-43AE-98FA-A7A98F8BBAE5}" dt="2021-03-04T16:26:48.642" v="546"/>
          <ac:picMkLst>
            <pc:docMk/>
            <pc:sldMk cId="90374065" sldId="1029"/>
            <ac:picMk id="13" creationId="{1D502DA3-9C51-42F8-B6C3-C0EC707432A3}"/>
          </ac:picMkLst>
        </pc:picChg>
      </pc:sldChg>
      <pc:sldChg chg="addSp delSp modSp mod">
        <pc:chgData name="DEIT Frédéric" userId="314998c1-5210-407c-8612-24021a99b02b" providerId="ADAL" clId="{44BAC8F7-AC08-43AE-98FA-A7A98F8BBAE5}" dt="2021-03-04T16:06:52.330" v="512" actId="1076"/>
        <pc:sldMkLst>
          <pc:docMk/>
          <pc:sldMk cId="19545705" sldId="1034"/>
        </pc:sldMkLst>
        <pc:spChg chg="mod">
          <ac:chgData name="DEIT Frédéric" userId="314998c1-5210-407c-8612-24021a99b02b" providerId="ADAL" clId="{44BAC8F7-AC08-43AE-98FA-A7A98F8BBAE5}" dt="2021-03-03T15:32:16.701" v="24" actId="1076"/>
          <ac:spMkLst>
            <pc:docMk/>
            <pc:sldMk cId="19545705" sldId="1034"/>
            <ac:spMk id="3" creationId="{1D122EB0-C40E-4C7F-8EC6-DA2159F0D8EF}"/>
          </ac:spMkLst>
        </pc:spChg>
        <pc:spChg chg="mod">
          <ac:chgData name="DEIT Frédéric" userId="314998c1-5210-407c-8612-24021a99b02b" providerId="ADAL" clId="{44BAC8F7-AC08-43AE-98FA-A7A98F8BBAE5}" dt="2021-03-03T15:32:16.701" v="24" actId="1076"/>
          <ac:spMkLst>
            <pc:docMk/>
            <pc:sldMk cId="19545705" sldId="1034"/>
            <ac:spMk id="36" creationId="{BFCAD1AB-28E4-4804-9EE3-AD1C1D36885F}"/>
          </ac:spMkLst>
        </pc:spChg>
        <pc:spChg chg="mod">
          <ac:chgData name="DEIT Frédéric" userId="314998c1-5210-407c-8612-24021a99b02b" providerId="ADAL" clId="{44BAC8F7-AC08-43AE-98FA-A7A98F8BBAE5}" dt="2021-03-03T15:32:16.701" v="24" actId="1076"/>
          <ac:spMkLst>
            <pc:docMk/>
            <pc:sldMk cId="19545705" sldId="1034"/>
            <ac:spMk id="37" creationId="{C97231FF-F0EC-42C0-916D-9C89944BC6AF}"/>
          </ac:spMkLst>
        </pc:spChg>
        <pc:spChg chg="mod">
          <ac:chgData name="DEIT Frédéric" userId="314998c1-5210-407c-8612-24021a99b02b" providerId="ADAL" clId="{44BAC8F7-AC08-43AE-98FA-A7A98F8BBAE5}" dt="2021-03-03T15:32:31.478" v="27" actId="1076"/>
          <ac:spMkLst>
            <pc:docMk/>
            <pc:sldMk cId="19545705" sldId="1034"/>
            <ac:spMk id="40" creationId="{A1EBD083-2406-46CF-AF20-F92977A1966D}"/>
          </ac:spMkLst>
        </pc:spChg>
        <pc:spChg chg="mod">
          <ac:chgData name="DEIT Frédéric" userId="314998c1-5210-407c-8612-24021a99b02b" providerId="ADAL" clId="{44BAC8F7-AC08-43AE-98FA-A7A98F8BBAE5}" dt="2021-03-03T15:32:21.101" v="25" actId="1076"/>
          <ac:spMkLst>
            <pc:docMk/>
            <pc:sldMk cId="19545705" sldId="1034"/>
            <ac:spMk id="41" creationId="{046DBC43-407E-45E2-9E8B-B4635B306AA7}"/>
          </ac:spMkLst>
        </pc:spChg>
        <pc:spChg chg="mod">
          <ac:chgData name="DEIT Frédéric" userId="314998c1-5210-407c-8612-24021a99b02b" providerId="ADAL" clId="{44BAC8F7-AC08-43AE-98FA-A7A98F8BBAE5}" dt="2021-03-03T15:32:16.701" v="24" actId="1076"/>
          <ac:spMkLst>
            <pc:docMk/>
            <pc:sldMk cId="19545705" sldId="1034"/>
            <ac:spMk id="42" creationId="{A092CECF-1CCF-4D78-9FC8-5E3A9E5971D8}"/>
          </ac:spMkLst>
        </pc:spChg>
        <pc:spChg chg="mod">
          <ac:chgData name="DEIT Frédéric" userId="314998c1-5210-407c-8612-24021a99b02b" providerId="ADAL" clId="{44BAC8F7-AC08-43AE-98FA-A7A98F8BBAE5}" dt="2021-03-03T15:32:16.701" v="24" actId="1076"/>
          <ac:spMkLst>
            <pc:docMk/>
            <pc:sldMk cId="19545705" sldId="1034"/>
            <ac:spMk id="51" creationId="{D2ACE112-387E-47F5-B9A4-6CBDB6520A3E}"/>
          </ac:spMkLst>
        </pc:spChg>
        <pc:grpChg chg="mod">
          <ac:chgData name="DEIT Frédéric" userId="314998c1-5210-407c-8612-24021a99b02b" providerId="ADAL" clId="{44BAC8F7-AC08-43AE-98FA-A7A98F8BBAE5}" dt="2021-03-03T15:32:35.400" v="29" actId="1076"/>
          <ac:grpSpMkLst>
            <pc:docMk/>
            <pc:sldMk cId="19545705" sldId="1034"/>
            <ac:grpSpMk id="33" creationId="{8335378D-0F54-4CC5-B143-AC7A31084941}"/>
          </ac:grpSpMkLst>
        </pc:grpChg>
        <pc:grpChg chg="mod">
          <ac:chgData name="DEIT Frédéric" userId="314998c1-5210-407c-8612-24021a99b02b" providerId="ADAL" clId="{44BAC8F7-AC08-43AE-98FA-A7A98F8BBAE5}" dt="2021-03-03T15:32:16.701" v="24" actId="1076"/>
          <ac:grpSpMkLst>
            <pc:docMk/>
            <pc:sldMk cId="19545705" sldId="1034"/>
            <ac:grpSpMk id="43" creationId="{20AA375E-69BF-415C-875A-4435F101ECC7}"/>
          </ac:grpSpMkLst>
        </pc:grpChg>
        <pc:graphicFrameChg chg="mod">
          <ac:chgData name="DEIT Frédéric" userId="314998c1-5210-407c-8612-24021a99b02b" providerId="ADAL" clId="{44BAC8F7-AC08-43AE-98FA-A7A98F8BBAE5}" dt="2021-03-03T16:02:25.117" v="370" actId="1076"/>
          <ac:graphicFrameMkLst>
            <pc:docMk/>
            <pc:sldMk cId="19545705" sldId="1034"/>
            <ac:graphicFrameMk id="6" creationId="{4969A27F-1933-4A33-ABF7-DE8F5D5F3E17}"/>
          </ac:graphicFrameMkLst>
        </pc:graphicFrameChg>
        <pc:picChg chg="del">
          <ac:chgData name="DEIT Frédéric" userId="314998c1-5210-407c-8612-24021a99b02b" providerId="ADAL" clId="{44BAC8F7-AC08-43AE-98FA-A7A98F8BBAE5}" dt="2021-03-03T15:51:49.446" v="261" actId="478"/>
          <ac:picMkLst>
            <pc:docMk/>
            <pc:sldMk cId="19545705" sldId="1034"/>
            <ac:picMk id="10" creationId="{741F978A-CA65-432E-BC55-B88BE4ADEEA6}"/>
          </ac:picMkLst>
        </pc:picChg>
        <pc:picChg chg="add mod">
          <ac:chgData name="DEIT Frédéric" userId="314998c1-5210-407c-8612-24021a99b02b" providerId="ADAL" clId="{44BAC8F7-AC08-43AE-98FA-A7A98F8BBAE5}" dt="2021-03-04T16:06:52.330" v="512" actId="1076"/>
          <ac:picMkLst>
            <pc:docMk/>
            <pc:sldMk cId="19545705" sldId="1034"/>
            <ac:picMk id="22" creationId="{5B0DAC05-CDE1-4F0A-9110-0F42A2DAE1A5}"/>
          </ac:picMkLst>
        </pc:picChg>
        <pc:picChg chg="mod">
          <ac:chgData name="DEIT Frédéric" userId="314998c1-5210-407c-8612-24021a99b02b" providerId="ADAL" clId="{44BAC8F7-AC08-43AE-98FA-A7A98F8BBAE5}" dt="2021-03-03T15:32:16.701" v="24" actId="1076"/>
          <ac:picMkLst>
            <pc:docMk/>
            <pc:sldMk cId="19545705" sldId="1034"/>
            <ac:picMk id="38" creationId="{0111C326-51B3-46B0-B5BB-F597ED980E80}"/>
          </ac:picMkLst>
        </pc:picChg>
        <pc:picChg chg="mod">
          <ac:chgData name="DEIT Frédéric" userId="314998c1-5210-407c-8612-24021a99b02b" providerId="ADAL" clId="{44BAC8F7-AC08-43AE-98FA-A7A98F8BBAE5}" dt="2021-03-03T15:32:40.093" v="30" actId="1076"/>
          <ac:picMkLst>
            <pc:docMk/>
            <pc:sldMk cId="19545705" sldId="1034"/>
            <ac:picMk id="39" creationId="{895154DC-C641-4CA2-B79F-8E9AA4EC8B18}"/>
          </ac:picMkLst>
        </pc:picChg>
      </pc:sldChg>
      <pc:sldChg chg="addSp delSp modSp mod">
        <pc:chgData name="DEIT Frédéric" userId="314998c1-5210-407c-8612-24021a99b02b" providerId="ADAL" clId="{44BAC8F7-AC08-43AE-98FA-A7A98F8BBAE5}" dt="2021-03-04T16:27:14.189" v="549"/>
        <pc:sldMkLst>
          <pc:docMk/>
          <pc:sldMk cId="1777558206" sldId="1038"/>
        </pc:sldMkLst>
        <pc:spChg chg="del">
          <ac:chgData name="DEIT Frédéric" userId="314998c1-5210-407c-8612-24021a99b02b" providerId="ADAL" clId="{44BAC8F7-AC08-43AE-98FA-A7A98F8BBAE5}" dt="2021-03-04T16:27:13.642" v="548" actId="478"/>
          <ac:spMkLst>
            <pc:docMk/>
            <pc:sldMk cId="1777558206" sldId="1038"/>
            <ac:spMk id="7" creationId="{00000000-0000-0000-0000-000000000000}"/>
          </ac:spMkLst>
        </pc:spChg>
        <pc:spChg chg="mod">
          <ac:chgData name="DEIT Frédéric" userId="314998c1-5210-407c-8612-24021a99b02b" providerId="ADAL" clId="{44BAC8F7-AC08-43AE-98FA-A7A98F8BBAE5}" dt="2021-03-04T16:27:14.189" v="549"/>
          <ac:spMkLst>
            <pc:docMk/>
            <pc:sldMk cId="1777558206" sldId="1038"/>
            <ac:spMk id="25" creationId="{DC5A99A4-961D-451F-B657-0F3C807832B4}"/>
          </ac:spMkLst>
        </pc:spChg>
        <pc:spChg chg="mod">
          <ac:chgData name="DEIT Frédéric" userId="314998c1-5210-407c-8612-24021a99b02b" providerId="ADAL" clId="{44BAC8F7-AC08-43AE-98FA-A7A98F8BBAE5}" dt="2021-03-03T15:40:10.816" v="86" actId="20577"/>
          <ac:spMkLst>
            <pc:docMk/>
            <pc:sldMk cId="1777558206" sldId="1038"/>
            <ac:spMk id="28" creationId="{43E10701-DCB7-4A82-A477-BD56C57CB5C6}"/>
          </ac:spMkLst>
        </pc:spChg>
        <pc:grpChg chg="add mod">
          <ac:chgData name="DEIT Frédéric" userId="314998c1-5210-407c-8612-24021a99b02b" providerId="ADAL" clId="{44BAC8F7-AC08-43AE-98FA-A7A98F8BBAE5}" dt="2021-03-04T16:27:14.189" v="549"/>
          <ac:grpSpMkLst>
            <pc:docMk/>
            <pc:sldMk cId="1777558206" sldId="1038"/>
            <ac:grpSpMk id="23" creationId="{71EE6A7A-B744-44B1-B6C7-3C300256F2CB}"/>
          </ac:grpSpMkLst>
        </pc:grpChg>
        <pc:picChg chg="mod">
          <ac:chgData name="DEIT Frédéric" userId="314998c1-5210-407c-8612-24021a99b02b" providerId="ADAL" clId="{44BAC8F7-AC08-43AE-98FA-A7A98F8BBAE5}" dt="2021-03-04T16:27:14.189" v="549"/>
          <ac:picMkLst>
            <pc:docMk/>
            <pc:sldMk cId="1777558206" sldId="1038"/>
            <ac:picMk id="24" creationId="{718DC0A6-98D7-4ADC-83E9-B538D1B8DAC0}"/>
          </ac:picMkLst>
        </pc:picChg>
      </pc:sldChg>
      <pc:sldChg chg="addSp delSp modSp mod">
        <pc:chgData name="DEIT Frédéric" userId="314998c1-5210-407c-8612-24021a99b02b" providerId="ADAL" clId="{44BAC8F7-AC08-43AE-98FA-A7A98F8BBAE5}" dt="2021-03-04T16:26:29.594" v="544"/>
        <pc:sldMkLst>
          <pc:docMk/>
          <pc:sldMk cId="1668278159" sldId="1039"/>
        </pc:sldMkLst>
        <pc:spChg chg="del">
          <ac:chgData name="DEIT Frédéric" userId="314998c1-5210-407c-8612-24021a99b02b" providerId="ADAL" clId="{44BAC8F7-AC08-43AE-98FA-A7A98F8BBAE5}" dt="2021-03-04T16:25:09.634" v="529" actId="478"/>
          <ac:spMkLst>
            <pc:docMk/>
            <pc:sldMk cId="1668278159" sldId="1039"/>
            <ac:spMk id="7" creationId="{00000000-0000-0000-0000-000000000000}"/>
          </ac:spMkLst>
        </pc:spChg>
        <pc:spChg chg="add mod">
          <ac:chgData name="DEIT Frédéric" userId="314998c1-5210-407c-8612-24021a99b02b" providerId="ADAL" clId="{44BAC8F7-AC08-43AE-98FA-A7A98F8BBAE5}" dt="2021-03-04T16:26:29.594" v="544"/>
          <ac:spMkLst>
            <pc:docMk/>
            <pc:sldMk cId="1668278159" sldId="1039"/>
            <ac:spMk id="8" creationId="{7313439B-9C45-4CFA-B79E-B8A42AEA3BE9}"/>
          </ac:spMkLst>
        </pc:spChg>
        <pc:spChg chg="add del mod">
          <ac:chgData name="DEIT Frédéric" userId="314998c1-5210-407c-8612-24021a99b02b" providerId="ADAL" clId="{44BAC8F7-AC08-43AE-98FA-A7A98F8BBAE5}" dt="2021-03-04T16:25:37.416" v="532" actId="478"/>
          <ac:spMkLst>
            <pc:docMk/>
            <pc:sldMk cId="1668278159" sldId="1039"/>
            <ac:spMk id="23" creationId="{26C51DB8-F4F4-435E-9446-8B8983F1C179}"/>
          </ac:spMkLst>
        </pc:spChg>
        <pc:grpChg chg="add mod">
          <ac:chgData name="DEIT Frédéric" userId="314998c1-5210-407c-8612-24021a99b02b" providerId="ADAL" clId="{44BAC8F7-AC08-43AE-98FA-A7A98F8BBAE5}" dt="2021-03-04T16:26:19.631" v="543" actId="164"/>
          <ac:grpSpMkLst>
            <pc:docMk/>
            <pc:sldMk cId="1668278159" sldId="1039"/>
            <ac:grpSpMk id="10" creationId="{9B130D3F-5710-4726-8F18-1D2FF73C7A73}"/>
          </ac:grpSpMkLst>
        </pc:grpChg>
        <pc:picChg chg="add mod">
          <ac:chgData name="DEIT Frédéric" userId="314998c1-5210-407c-8612-24021a99b02b" providerId="ADAL" clId="{44BAC8F7-AC08-43AE-98FA-A7A98F8BBAE5}" dt="2021-03-04T16:26:19.631" v="543" actId="164"/>
          <ac:picMkLst>
            <pc:docMk/>
            <pc:sldMk cId="1668278159" sldId="1039"/>
            <ac:picMk id="5" creationId="{CCE35636-4C22-4280-974E-7705A9848098}"/>
          </ac:picMkLst>
        </pc:picChg>
        <pc:picChg chg="add del mod">
          <ac:chgData name="DEIT Frédéric" userId="314998c1-5210-407c-8612-24021a99b02b" providerId="ADAL" clId="{44BAC8F7-AC08-43AE-98FA-A7A98F8BBAE5}" dt="2021-03-03T15:33:35.831" v="35"/>
          <ac:picMkLst>
            <pc:docMk/>
            <pc:sldMk cId="1668278159" sldId="1039"/>
            <ac:picMk id="21" creationId="{3A7E7160-FAD3-46BD-B874-DA5D9E8CCF49}"/>
          </ac:picMkLst>
        </pc:picChg>
      </pc:sldChg>
      <pc:sldChg chg="addSp delSp modSp mod">
        <pc:chgData name="DEIT Frédéric" userId="314998c1-5210-407c-8612-24021a99b02b" providerId="ADAL" clId="{44BAC8F7-AC08-43AE-98FA-A7A98F8BBAE5}" dt="2021-03-04T16:27:49.074" v="554"/>
        <pc:sldMkLst>
          <pc:docMk/>
          <pc:sldMk cId="3170919432" sldId="1041"/>
        </pc:sldMkLst>
        <pc:spChg chg="del">
          <ac:chgData name="DEIT Frédéric" userId="314998c1-5210-407c-8612-24021a99b02b" providerId="ADAL" clId="{44BAC8F7-AC08-43AE-98FA-A7A98F8BBAE5}" dt="2021-03-04T16:27:38.550" v="552" actId="478"/>
          <ac:spMkLst>
            <pc:docMk/>
            <pc:sldMk cId="3170919432" sldId="1041"/>
            <ac:spMk id="29" creationId="{F3583811-6DFF-4392-A807-7B235DB000B0}"/>
          </ac:spMkLst>
        </pc:spChg>
        <pc:spChg chg="mod">
          <ac:chgData name="DEIT Frédéric" userId="314998c1-5210-407c-8612-24021a99b02b" providerId="ADAL" clId="{44BAC8F7-AC08-43AE-98FA-A7A98F8BBAE5}" dt="2021-03-04T16:27:36.424" v="551" actId="1076"/>
          <ac:spMkLst>
            <pc:docMk/>
            <pc:sldMk cId="3170919432" sldId="1041"/>
            <ac:spMk id="31" creationId="{CC7C48B5-B05D-46EE-A6F2-0F026FC65FC5}"/>
          </ac:spMkLst>
        </pc:spChg>
        <pc:spChg chg="mod">
          <ac:chgData name="DEIT Frédéric" userId="314998c1-5210-407c-8612-24021a99b02b" providerId="ADAL" clId="{44BAC8F7-AC08-43AE-98FA-A7A98F8BBAE5}" dt="2021-03-04T16:27:49.074" v="554"/>
          <ac:spMkLst>
            <pc:docMk/>
            <pc:sldMk cId="3170919432" sldId="1041"/>
            <ac:spMk id="32" creationId="{02D7A4B3-24CD-43E8-A551-062DD9DCE5A7}"/>
          </ac:spMkLst>
        </pc:spChg>
        <pc:grpChg chg="add mod">
          <ac:chgData name="DEIT Frédéric" userId="314998c1-5210-407c-8612-24021a99b02b" providerId="ADAL" clId="{44BAC8F7-AC08-43AE-98FA-A7A98F8BBAE5}" dt="2021-03-04T16:27:39.108" v="553"/>
          <ac:grpSpMkLst>
            <pc:docMk/>
            <pc:sldMk cId="3170919432" sldId="1041"/>
            <ac:grpSpMk id="25" creationId="{0BDED84E-5F1D-4DC7-B424-51268C4D816D}"/>
          </ac:grpSpMkLst>
        </pc:grpChg>
        <pc:picChg chg="mod">
          <ac:chgData name="DEIT Frédéric" userId="314998c1-5210-407c-8612-24021a99b02b" providerId="ADAL" clId="{44BAC8F7-AC08-43AE-98FA-A7A98F8BBAE5}" dt="2021-03-04T16:27:39.108" v="553"/>
          <ac:picMkLst>
            <pc:docMk/>
            <pc:sldMk cId="3170919432" sldId="1041"/>
            <ac:picMk id="30" creationId="{42F9AEC1-DB57-4390-899F-0587FD5279B4}"/>
          </ac:picMkLst>
        </pc:picChg>
      </pc:sldChg>
      <pc:sldChg chg="addSp modSp del mod">
        <pc:chgData name="DEIT Frédéric" userId="314998c1-5210-407c-8612-24021a99b02b" providerId="ADAL" clId="{44BAC8F7-AC08-43AE-98FA-A7A98F8BBAE5}" dt="2021-03-03T16:06:07.817" v="394" actId="47"/>
        <pc:sldMkLst>
          <pc:docMk/>
          <pc:sldMk cId="177431325" sldId="1042"/>
        </pc:sldMkLst>
        <pc:spChg chg="mod">
          <ac:chgData name="DEIT Frédéric" userId="314998c1-5210-407c-8612-24021a99b02b" providerId="ADAL" clId="{44BAC8F7-AC08-43AE-98FA-A7A98F8BBAE5}" dt="2021-03-03T16:05:56.026" v="392" actId="1076"/>
          <ac:spMkLst>
            <pc:docMk/>
            <pc:sldMk cId="177431325" sldId="1042"/>
            <ac:spMk id="2" creationId="{1F28A9FE-6299-4F89-97A5-0D1AB1425091}"/>
          </ac:spMkLst>
        </pc:spChg>
        <pc:spChg chg="mod">
          <ac:chgData name="DEIT Frédéric" userId="314998c1-5210-407c-8612-24021a99b02b" providerId="ADAL" clId="{44BAC8F7-AC08-43AE-98FA-A7A98F8BBAE5}" dt="2021-03-03T16:05:56.026" v="392" actId="1076"/>
          <ac:spMkLst>
            <pc:docMk/>
            <pc:sldMk cId="177431325" sldId="1042"/>
            <ac:spMk id="3" creationId="{AE9FB954-0FCB-4F61-B7EF-5C97D70B65C1}"/>
          </ac:spMkLst>
        </pc:spChg>
        <pc:spChg chg="mod">
          <ac:chgData name="DEIT Frédéric" userId="314998c1-5210-407c-8612-24021a99b02b" providerId="ADAL" clId="{44BAC8F7-AC08-43AE-98FA-A7A98F8BBAE5}" dt="2021-03-03T16:05:56.026" v="392" actId="1076"/>
          <ac:spMkLst>
            <pc:docMk/>
            <pc:sldMk cId="177431325" sldId="1042"/>
            <ac:spMk id="11" creationId="{2D36D5CB-6607-4FF6-B799-F11EB3022454}"/>
          </ac:spMkLst>
        </pc:spChg>
        <pc:spChg chg="mod">
          <ac:chgData name="DEIT Frédéric" userId="314998c1-5210-407c-8612-24021a99b02b" providerId="ADAL" clId="{44BAC8F7-AC08-43AE-98FA-A7A98F8BBAE5}" dt="2021-03-03T16:05:56.026" v="392" actId="1076"/>
          <ac:spMkLst>
            <pc:docMk/>
            <pc:sldMk cId="177431325" sldId="1042"/>
            <ac:spMk id="18" creationId="{876F1155-8A60-4353-9B8C-50BA42289103}"/>
          </ac:spMkLst>
        </pc:spChg>
        <pc:grpChg chg="mod">
          <ac:chgData name="DEIT Frédéric" userId="314998c1-5210-407c-8612-24021a99b02b" providerId="ADAL" clId="{44BAC8F7-AC08-43AE-98FA-A7A98F8BBAE5}" dt="2021-03-03T16:05:56.026" v="392" actId="1076"/>
          <ac:grpSpMkLst>
            <pc:docMk/>
            <pc:sldMk cId="177431325" sldId="1042"/>
            <ac:grpSpMk id="12" creationId="{A8EC34E9-B44F-40CE-9E60-64A9F8750C2A}"/>
          </ac:grpSpMkLst>
        </pc:grpChg>
        <pc:grpChg chg="mod">
          <ac:chgData name="DEIT Frédéric" userId="314998c1-5210-407c-8612-24021a99b02b" providerId="ADAL" clId="{44BAC8F7-AC08-43AE-98FA-A7A98F8BBAE5}" dt="2021-03-03T16:05:56.026" v="392" actId="1076"/>
          <ac:grpSpMkLst>
            <pc:docMk/>
            <pc:sldMk cId="177431325" sldId="1042"/>
            <ac:grpSpMk id="16" creationId="{A70F323A-8350-4926-9081-AA4B104F316E}"/>
          </ac:grpSpMkLst>
        </pc:grpChg>
        <pc:graphicFrameChg chg="add mod modGraphic">
          <ac:chgData name="DEIT Frédéric" userId="314998c1-5210-407c-8612-24021a99b02b" providerId="ADAL" clId="{44BAC8F7-AC08-43AE-98FA-A7A98F8BBAE5}" dt="2021-03-03T16:06:04.147" v="393" actId="1076"/>
          <ac:graphicFrameMkLst>
            <pc:docMk/>
            <pc:sldMk cId="177431325" sldId="1042"/>
            <ac:graphicFrameMk id="6" creationId="{9EB6848C-2812-49B2-BDBF-DFCDFC41530E}"/>
          </ac:graphicFrameMkLst>
        </pc:graphicFrameChg>
        <pc:picChg chg="mod">
          <ac:chgData name="DEIT Frédéric" userId="314998c1-5210-407c-8612-24021a99b02b" providerId="ADAL" clId="{44BAC8F7-AC08-43AE-98FA-A7A98F8BBAE5}" dt="2021-03-03T16:05:56.026" v="392" actId="1076"/>
          <ac:picMkLst>
            <pc:docMk/>
            <pc:sldMk cId="177431325" sldId="1042"/>
            <ac:picMk id="5" creationId="{A90CFCB4-C924-4644-A92F-0E70BA80C035}"/>
          </ac:picMkLst>
        </pc:picChg>
        <pc:picChg chg="add mod">
          <ac:chgData name="DEIT Frédéric" userId="314998c1-5210-407c-8612-24021a99b02b" providerId="ADAL" clId="{44BAC8F7-AC08-43AE-98FA-A7A98F8BBAE5}" dt="2021-03-03T16:06:04.147" v="393" actId="1076"/>
          <ac:picMkLst>
            <pc:docMk/>
            <pc:sldMk cId="177431325" sldId="1042"/>
            <ac:picMk id="20" creationId="{CA64EA26-4F37-42CA-9DDC-C9FF0C070E56}"/>
          </ac:picMkLst>
        </pc:picChg>
        <pc:picChg chg="mod">
          <ac:chgData name="DEIT Frédéric" userId="314998c1-5210-407c-8612-24021a99b02b" providerId="ADAL" clId="{44BAC8F7-AC08-43AE-98FA-A7A98F8BBAE5}" dt="2021-03-03T16:05:56.026" v="392" actId="1076"/>
          <ac:picMkLst>
            <pc:docMk/>
            <pc:sldMk cId="177431325" sldId="1042"/>
            <ac:picMk id="29" creationId="{1DAD1ABC-2CA0-4433-B225-E9E735DE878B}"/>
          </ac:picMkLst>
        </pc:picChg>
      </pc:sldChg>
      <pc:sldChg chg="modSp">
        <pc:chgData name="DEIT Frédéric" userId="314998c1-5210-407c-8612-24021a99b02b" providerId="ADAL" clId="{44BAC8F7-AC08-43AE-98FA-A7A98F8BBAE5}" dt="2021-03-03T16:30:30.238" v="510" actId="1076"/>
        <pc:sldMkLst>
          <pc:docMk/>
          <pc:sldMk cId="590671254" sldId="1043"/>
        </pc:sldMkLst>
        <pc:spChg chg="mod">
          <ac:chgData name="DEIT Frédéric" userId="314998c1-5210-407c-8612-24021a99b02b" providerId="ADAL" clId="{44BAC8F7-AC08-43AE-98FA-A7A98F8BBAE5}" dt="2021-03-03T16:30:30.238" v="510" actId="1076"/>
          <ac:spMkLst>
            <pc:docMk/>
            <pc:sldMk cId="590671254" sldId="1043"/>
            <ac:spMk id="4" creationId="{96077563-1BFC-459F-8A7F-121095BCCCDC}"/>
          </ac:spMkLst>
        </pc:spChg>
      </pc:sldChg>
      <pc:sldChg chg="modSp mod">
        <pc:chgData name="DEIT Frédéric" userId="314998c1-5210-407c-8612-24021a99b02b" providerId="ADAL" clId="{44BAC8F7-AC08-43AE-98FA-A7A98F8BBAE5}" dt="2021-03-03T16:21:08.588" v="475" actId="6549"/>
        <pc:sldMkLst>
          <pc:docMk/>
          <pc:sldMk cId="962601510" sldId="1047"/>
        </pc:sldMkLst>
        <pc:spChg chg="mod">
          <ac:chgData name="DEIT Frédéric" userId="314998c1-5210-407c-8612-24021a99b02b" providerId="ADAL" clId="{44BAC8F7-AC08-43AE-98FA-A7A98F8BBAE5}" dt="2021-03-03T16:21:08.588" v="475" actId="6549"/>
          <ac:spMkLst>
            <pc:docMk/>
            <pc:sldMk cId="962601510" sldId="1047"/>
            <ac:spMk id="30" creationId="{EA637B08-A710-4977-9A3A-F70AD3DEB12E}"/>
          </ac:spMkLst>
        </pc:spChg>
      </pc:sldChg>
      <pc:sldChg chg="modSp mod">
        <pc:chgData name="DEIT Frédéric" userId="314998c1-5210-407c-8612-24021a99b02b" providerId="ADAL" clId="{44BAC8F7-AC08-43AE-98FA-A7A98F8BBAE5}" dt="2021-03-03T16:21:38.585" v="482" actId="1035"/>
        <pc:sldMkLst>
          <pc:docMk/>
          <pc:sldMk cId="2154039770" sldId="1050"/>
        </pc:sldMkLst>
        <pc:picChg chg="mod">
          <ac:chgData name="DEIT Frédéric" userId="314998c1-5210-407c-8612-24021a99b02b" providerId="ADAL" clId="{44BAC8F7-AC08-43AE-98FA-A7A98F8BBAE5}" dt="2021-03-03T16:21:38.585" v="482" actId="1035"/>
          <ac:picMkLst>
            <pc:docMk/>
            <pc:sldMk cId="2154039770" sldId="1050"/>
            <ac:picMk id="30" creationId="{A1135514-9736-4E6D-AEAC-5F3B02A80D02}"/>
          </ac:picMkLst>
        </pc:picChg>
        <pc:picChg chg="mod">
          <ac:chgData name="DEIT Frédéric" userId="314998c1-5210-407c-8612-24021a99b02b" providerId="ADAL" clId="{44BAC8F7-AC08-43AE-98FA-A7A98F8BBAE5}" dt="2021-03-03T16:21:31.633" v="476" actId="1076"/>
          <ac:picMkLst>
            <pc:docMk/>
            <pc:sldMk cId="2154039770" sldId="1050"/>
            <ac:picMk id="32" creationId="{F68D83C2-2A56-4A0C-91E1-7D4F1466EA4D}"/>
          </ac:picMkLst>
        </pc:picChg>
      </pc:sldChg>
      <pc:sldChg chg="modSp mod">
        <pc:chgData name="DEIT Frédéric" userId="314998c1-5210-407c-8612-24021a99b02b" providerId="ADAL" clId="{44BAC8F7-AC08-43AE-98FA-A7A98F8BBAE5}" dt="2021-03-03T16:22:47.352" v="484" actId="1076"/>
        <pc:sldMkLst>
          <pc:docMk/>
          <pc:sldMk cId="1344404222" sldId="1051"/>
        </pc:sldMkLst>
        <pc:spChg chg="mod">
          <ac:chgData name="DEIT Frédéric" userId="314998c1-5210-407c-8612-24021a99b02b" providerId="ADAL" clId="{44BAC8F7-AC08-43AE-98FA-A7A98F8BBAE5}" dt="2021-03-03T16:22:47.352" v="484" actId="1076"/>
          <ac:spMkLst>
            <pc:docMk/>
            <pc:sldMk cId="1344404222" sldId="1051"/>
            <ac:spMk id="21" creationId="{D1476C73-1ACE-4A10-945D-856C015AFB12}"/>
          </ac:spMkLst>
        </pc:spChg>
        <pc:spChg chg="mod">
          <ac:chgData name="DEIT Frédéric" userId="314998c1-5210-407c-8612-24021a99b02b" providerId="ADAL" clId="{44BAC8F7-AC08-43AE-98FA-A7A98F8BBAE5}" dt="2021-03-03T16:22:42.272" v="483" actId="1076"/>
          <ac:spMkLst>
            <pc:docMk/>
            <pc:sldMk cId="1344404222" sldId="1051"/>
            <ac:spMk id="32" creationId="{5D5D82D4-EBC6-4ACE-9227-D76357B669EB}"/>
          </ac:spMkLst>
        </pc:spChg>
      </pc:sldChg>
      <pc:sldChg chg="addSp delSp modSp mod">
        <pc:chgData name="DEIT Frédéric" userId="314998c1-5210-407c-8612-24021a99b02b" providerId="ADAL" clId="{44BAC8F7-AC08-43AE-98FA-A7A98F8BBAE5}" dt="2021-03-04T16:10:52.117" v="522" actId="208"/>
        <pc:sldMkLst>
          <pc:docMk/>
          <pc:sldMk cId="168850494" sldId="1059"/>
        </pc:sldMkLst>
        <pc:spChg chg="mod">
          <ac:chgData name="DEIT Frédéric" userId="314998c1-5210-407c-8612-24021a99b02b" providerId="ADAL" clId="{44BAC8F7-AC08-43AE-98FA-A7A98F8BBAE5}" dt="2021-03-03T16:19:03.866" v="472" actId="14861"/>
          <ac:spMkLst>
            <pc:docMk/>
            <pc:sldMk cId="168850494" sldId="1059"/>
            <ac:spMk id="4" creationId="{FD61372F-23A9-408C-AF88-1B8D5DD7D909}"/>
          </ac:spMkLst>
        </pc:spChg>
        <pc:spChg chg="mod ord">
          <ac:chgData name="DEIT Frédéric" userId="314998c1-5210-407c-8612-24021a99b02b" providerId="ADAL" clId="{44BAC8F7-AC08-43AE-98FA-A7A98F8BBAE5}" dt="2021-03-03T16:09:45.821" v="413" actId="2085"/>
          <ac:spMkLst>
            <pc:docMk/>
            <pc:sldMk cId="168850494" sldId="1059"/>
            <ac:spMk id="5" creationId="{31495282-F4A1-4B29-8DA8-3C13BA6D0571}"/>
          </ac:spMkLst>
        </pc:spChg>
        <pc:spChg chg="mod">
          <ac:chgData name="DEIT Frédéric" userId="314998c1-5210-407c-8612-24021a99b02b" providerId="ADAL" clId="{44BAC8F7-AC08-43AE-98FA-A7A98F8BBAE5}" dt="2021-03-03T16:11:40.103" v="433" actId="14429"/>
          <ac:spMkLst>
            <pc:docMk/>
            <pc:sldMk cId="168850494" sldId="1059"/>
            <ac:spMk id="9" creationId="{AAFFE589-63C7-4F76-B9E1-5DB4B18266B6}"/>
          </ac:spMkLst>
        </pc:spChg>
        <pc:spChg chg="mod ord">
          <ac:chgData name="DEIT Frédéric" userId="314998c1-5210-407c-8612-24021a99b02b" providerId="ADAL" clId="{44BAC8F7-AC08-43AE-98FA-A7A98F8BBAE5}" dt="2021-03-03T16:09:45.821" v="413" actId="2085"/>
          <ac:spMkLst>
            <pc:docMk/>
            <pc:sldMk cId="168850494" sldId="1059"/>
            <ac:spMk id="28" creationId="{8A8D0307-8ECF-41CD-8A33-4C2B63D95618}"/>
          </ac:spMkLst>
        </pc:spChg>
        <pc:spChg chg="mod ord">
          <ac:chgData name="DEIT Frédéric" userId="314998c1-5210-407c-8612-24021a99b02b" providerId="ADAL" clId="{44BAC8F7-AC08-43AE-98FA-A7A98F8BBAE5}" dt="2021-03-03T16:09:45.821" v="413" actId="2085"/>
          <ac:spMkLst>
            <pc:docMk/>
            <pc:sldMk cId="168850494" sldId="1059"/>
            <ac:spMk id="29" creationId="{0993F292-E217-4C71-8FD6-FD0058AC1DD5}"/>
          </ac:spMkLst>
        </pc:spChg>
        <pc:spChg chg="mod ord">
          <ac:chgData name="DEIT Frédéric" userId="314998c1-5210-407c-8612-24021a99b02b" providerId="ADAL" clId="{44BAC8F7-AC08-43AE-98FA-A7A98F8BBAE5}" dt="2021-03-03T16:09:45.821" v="413" actId="2085"/>
          <ac:spMkLst>
            <pc:docMk/>
            <pc:sldMk cId="168850494" sldId="1059"/>
            <ac:spMk id="30" creationId="{A6E09803-C236-40BD-B371-5FE31A33ADCD}"/>
          </ac:spMkLst>
        </pc:spChg>
        <pc:spChg chg="mod ord">
          <ac:chgData name="DEIT Frédéric" userId="314998c1-5210-407c-8612-24021a99b02b" providerId="ADAL" clId="{44BAC8F7-AC08-43AE-98FA-A7A98F8BBAE5}" dt="2021-03-03T16:11:52.176" v="436" actId="14429"/>
          <ac:spMkLst>
            <pc:docMk/>
            <pc:sldMk cId="168850494" sldId="1059"/>
            <ac:spMk id="31" creationId="{BFC5CA83-1EFB-45A2-85F4-11C2DC466DAE}"/>
          </ac:spMkLst>
        </pc:spChg>
        <pc:spChg chg="mod">
          <ac:chgData name="DEIT Frédéric" userId="314998c1-5210-407c-8612-24021a99b02b" providerId="ADAL" clId="{44BAC8F7-AC08-43AE-98FA-A7A98F8BBAE5}" dt="2021-03-03T16:11:39.217" v="432" actId="14429"/>
          <ac:spMkLst>
            <pc:docMk/>
            <pc:sldMk cId="168850494" sldId="1059"/>
            <ac:spMk id="49" creationId="{214F30CC-2F35-4C6C-8D3F-E2F0588B1132}"/>
          </ac:spMkLst>
        </pc:spChg>
        <pc:spChg chg="add del mod">
          <ac:chgData name="DEIT Frédéric" userId="314998c1-5210-407c-8612-24021a99b02b" providerId="ADAL" clId="{44BAC8F7-AC08-43AE-98FA-A7A98F8BBAE5}" dt="2021-03-03T16:13:47.963" v="451" actId="478"/>
          <ac:spMkLst>
            <pc:docMk/>
            <pc:sldMk cId="168850494" sldId="1059"/>
            <ac:spMk id="53" creationId="{B58DEE33-589A-4401-AC94-FB67882C914D}"/>
          </ac:spMkLst>
        </pc:spChg>
        <pc:spChg chg="add mod">
          <ac:chgData name="DEIT Frédéric" userId="314998c1-5210-407c-8612-24021a99b02b" providerId="ADAL" clId="{44BAC8F7-AC08-43AE-98FA-A7A98F8BBAE5}" dt="2021-03-03T16:18:47.746" v="470"/>
          <ac:spMkLst>
            <pc:docMk/>
            <pc:sldMk cId="168850494" sldId="1059"/>
            <ac:spMk id="59" creationId="{4C811808-B34F-4A4F-9DFD-59465C5CE054}"/>
          </ac:spMkLst>
        </pc:spChg>
        <pc:spChg chg="mod">
          <ac:chgData name="DEIT Frédéric" userId="314998c1-5210-407c-8612-24021a99b02b" providerId="ADAL" clId="{44BAC8F7-AC08-43AE-98FA-A7A98F8BBAE5}" dt="2021-03-03T16:14:08.074" v="454" actId="14861"/>
          <ac:spMkLst>
            <pc:docMk/>
            <pc:sldMk cId="168850494" sldId="1059"/>
            <ac:spMk id="72" creationId="{E2242044-EBDD-4B4F-8693-585496E850AC}"/>
          </ac:spMkLst>
        </pc:spChg>
        <pc:spChg chg="mod">
          <ac:chgData name="DEIT Frédéric" userId="314998c1-5210-407c-8612-24021a99b02b" providerId="ADAL" clId="{44BAC8F7-AC08-43AE-98FA-A7A98F8BBAE5}" dt="2021-03-03T16:16:55.858" v="466" actId="1076"/>
          <ac:spMkLst>
            <pc:docMk/>
            <pc:sldMk cId="168850494" sldId="1059"/>
            <ac:spMk id="83" creationId="{93F934A5-6EFD-472E-98BD-E16E306AFC5F}"/>
          </ac:spMkLst>
        </pc:spChg>
        <pc:picChg chg="mod">
          <ac:chgData name="DEIT Frédéric" userId="314998c1-5210-407c-8612-24021a99b02b" providerId="ADAL" clId="{44BAC8F7-AC08-43AE-98FA-A7A98F8BBAE5}" dt="2021-03-03T16:17:06.872" v="467" actId="1076"/>
          <ac:picMkLst>
            <pc:docMk/>
            <pc:sldMk cId="168850494" sldId="1059"/>
            <ac:picMk id="95" creationId="{BCE51104-278C-4742-9156-0238C114091F}"/>
          </ac:picMkLst>
        </pc:picChg>
        <pc:cxnChg chg="mod">
          <ac:chgData name="DEIT Frédéric" userId="314998c1-5210-407c-8612-24021a99b02b" providerId="ADAL" clId="{44BAC8F7-AC08-43AE-98FA-A7A98F8BBAE5}" dt="2021-03-03T16:10:14.001" v="414" actId="14861"/>
          <ac:cxnSpMkLst>
            <pc:docMk/>
            <pc:sldMk cId="168850494" sldId="1059"/>
            <ac:cxnSpMk id="8" creationId="{64E5C33D-6911-497C-9CE7-04625200AB30}"/>
          </ac:cxnSpMkLst>
        </pc:cxnChg>
        <pc:cxnChg chg="mod">
          <ac:chgData name="DEIT Frédéric" userId="314998c1-5210-407c-8612-24021a99b02b" providerId="ADAL" clId="{44BAC8F7-AC08-43AE-98FA-A7A98F8BBAE5}" dt="2021-03-03T16:11:26.737" v="429" actId="14100"/>
          <ac:cxnSpMkLst>
            <pc:docMk/>
            <pc:sldMk cId="168850494" sldId="1059"/>
            <ac:cxnSpMk id="36" creationId="{2C1DFA9C-7B6B-498C-932A-D77A3A0D6A7F}"/>
          </ac:cxnSpMkLst>
        </pc:cxnChg>
        <pc:cxnChg chg="mod">
          <ac:chgData name="DEIT Frédéric" userId="314998c1-5210-407c-8612-24021a99b02b" providerId="ADAL" clId="{44BAC8F7-AC08-43AE-98FA-A7A98F8BBAE5}" dt="2021-03-03T16:10:25.530" v="416" actId="14100"/>
          <ac:cxnSpMkLst>
            <pc:docMk/>
            <pc:sldMk cId="168850494" sldId="1059"/>
            <ac:cxnSpMk id="38" creationId="{C354A1CC-519B-4209-BDE3-333D088A4FB6}"/>
          </ac:cxnSpMkLst>
        </pc:cxnChg>
        <pc:cxnChg chg="mod">
          <ac:chgData name="DEIT Frédéric" userId="314998c1-5210-407c-8612-24021a99b02b" providerId="ADAL" clId="{44BAC8F7-AC08-43AE-98FA-A7A98F8BBAE5}" dt="2021-03-03T16:07:22.336" v="400" actId="14100"/>
          <ac:cxnSpMkLst>
            <pc:docMk/>
            <pc:sldMk cId="168850494" sldId="1059"/>
            <ac:cxnSpMk id="40" creationId="{A4D19D46-673E-49AF-AC98-A034DD4DC66B}"/>
          </ac:cxnSpMkLst>
        </pc:cxnChg>
        <pc:cxnChg chg="mod">
          <ac:chgData name="DEIT Frédéric" userId="314998c1-5210-407c-8612-24021a99b02b" providerId="ADAL" clId="{44BAC8F7-AC08-43AE-98FA-A7A98F8BBAE5}" dt="2021-03-03T16:07:15.093" v="398" actId="14100"/>
          <ac:cxnSpMkLst>
            <pc:docMk/>
            <pc:sldMk cId="168850494" sldId="1059"/>
            <ac:cxnSpMk id="41" creationId="{99CD36CB-8D0E-4412-8981-601D0624CFD9}"/>
          </ac:cxnSpMkLst>
        </pc:cxnChg>
        <pc:cxnChg chg="mod">
          <ac:chgData name="DEIT Frédéric" userId="314998c1-5210-407c-8612-24021a99b02b" providerId="ADAL" clId="{44BAC8F7-AC08-43AE-98FA-A7A98F8BBAE5}" dt="2021-03-03T16:07:22.336" v="400" actId="14100"/>
          <ac:cxnSpMkLst>
            <pc:docMk/>
            <pc:sldMk cId="168850494" sldId="1059"/>
            <ac:cxnSpMk id="45" creationId="{0BDF157A-E89B-4D0C-B2C9-A65089227F7E}"/>
          </ac:cxnSpMkLst>
        </pc:cxnChg>
        <pc:cxnChg chg="mod">
          <ac:chgData name="DEIT Frédéric" userId="314998c1-5210-407c-8612-24021a99b02b" providerId="ADAL" clId="{44BAC8F7-AC08-43AE-98FA-A7A98F8BBAE5}" dt="2021-03-03T16:11:22.675" v="428" actId="14100"/>
          <ac:cxnSpMkLst>
            <pc:docMk/>
            <pc:sldMk cId="168850494" sldId="1059"/>
            <ac:cxnSpMk id="48" creationId="{CA7E934A-5BD9-481B-A672-BE0D9AB708D8}"/>
          </ac:cxnSpMkLst>
        </pc:cxnChg>
        <pc:cxnChg chg="add del mod">
          <ac:chgData name="DEIT Frédéric" userId="314998c1-5210-407c-8612-24021a99b02b" providerId="ADAL" clId="{44BAC8F7-AC08-43AE-98FA-A7A98F8BBAE5}" dt="2021-03-03T16:11:37.259" v="431" actId="478"/>
          <ac:cxnSpMkLst>
            <pc:docMk/>
            <pc:sldMk cId="168850494" sldId="1059"/>
            <ac:cxnSpMk id="50" creationId="{626599CC-1196-4412-A35C-3064B0767855}"/>
          </ac:cxnSpMkLst>
        </pc:cxnChg>
        <pc:cxnChg chg="add del mod">
          <ac:chgData name="DEIT Frédéric" userId="314998c1-5210-407c-8612-24021a99b02b" providerId="ADAL" clId="{44BAC8F7-AC08-43AE-98FA-A7A98F8BBAE5}" dt="2021-03-03T16:13:47.963" v="451" actId="478"/>
          <ac:cxnSpMkLst>
            <pc:docMk/>
            <pc:sldMk cId="168850494" sldId="1059"/>
            <ac:cxnSpMk id="54" creationId="{5BF218C2-745A-40F2-BAF0-A181F54688F6}"/>
          </ac:cxnSpMkLst>
        </pc:cxnChg>
        <pc:cxnChg chg="add del mod">
          <ac:chgData name="DEIT Frédéric" userId="314998c1-5210-407c-8612-24021a99b02b" providerId="ADAL" clId="{44BAC8F7-AC08-43AE-98FA-A7A98F8BBAE5}" dt="2021-03-03T16:13:36.619" v="449" actId="478"/>
          <ac:cxnSpMkLst>
            <pc:docMk/>
            <pc:sldMk cId="168850494" sldId="1059"/>
            <ac:cxnSpMk id="57" creationId="{FB648129-D9F6-47D3-AA8D-FFAFB0AFA40B}"/>
          </ac:cxnSpMkLst>
        </pc:cxnChg>
        <pc:cxnChg chg="add mod">
          <ac:chgData name="DEIT Frédéric" userId="314998c1-5210-407c-8612-24021a99b02b" providerId="ADAL" clId="{44BAC8F7-AC08-43AE-98FA-A7A98F8BBAE5}" dt="2021-03-03T16:16:13.970" v="464" actId="1038"/>
          <ac:cxnSpMkLst>
            <pc:docMk/>
            <pc:sldMk cId="168850494" sldId="1059"/>
            <ac:cxnSpMk id="58" creationId="{81E619E2-96F7-449B-8B15-28F324B0FCEA}"/>
          </ac:cxnSpMkLst>
        </pc:cxnChg>
        <pc:cxnChg chg="mod">
          <ac:chgData name="DEIT Frédéric" userId="314998c1-5210-407c-8612-24021a99b02b" providerId="ADAL" clId="{44BAC8F7-AC08-43AE-98FA-A7A98F8BBAE5}" dt="2021-03-03T16:15:49.742" v="459" actId="208"/>
          <ac:cxnSpMkLst>
            <pc:docMk/>
            <pc:sldMk cId="168850494" sldId="1059"/>
            <ac:cxnSpMk id="65" creationId="{8678BFAF-9E90-4DEA-AEA7-112E99E59E35}"/>
          </ac:cxnSpMkLst>
        </pc:cxnChg>
        <pc:cxnChg chg="del mod">
          <ac:chgData name="DEIT Frédéric" userId="314998c1-5210-407c-8612-24021a99b02b" providerId="ADAL" clId="{44BAC8F7-AC08-43AE-98FA-A7A98F8BBAE5}" dt="2021-03-03T16:16:17.155" v="465" actId="478"/>
          <ac:cxnSpMkLst>
            <pc:docMk/>
            <pc:sldMk cId="168850494" sldId="1059"/>
            <ac:cxnSpMk id="70" creationId="{BD7B5E09-2808-4A13-AA33-64EFE3490F6D}"/>
          </ac:cxnSpMkLst>
        </pc:cxnChg>
        <pc:cxnChg chg="mod">
          <ac:chgData name="DEIT Frédéric" userId="314998c1-5210-407c-8612-24021a99b02b" providerId="ADAL" clId="{44BAC8F7-AC08-43AE-98FA-A7A98F8BBAE5}" dt="2021-03-03T16:11:50.211" v="435" actId="14100"/>
          <ac:cxnSpMkLst>
            <pc:docMk/>
            <pc:sldMk cId="168850494" sldId="1059"/>
            <ac:cxnSpMk id="96" creationId="{E944B3DD-227D-4820-ACB4-4887D830F4E0}"/>
          </ac:cxnSpMkLst>
        </pc:cxnChg>
        <pc:cxnChg chg="mod">
          <ac:chgData name="DEIT Frédéric" userId="314998c1-5210-407c-8612-24021a99b02b" providerId="ADAL" clId="{44BAC8F7-AC08-43AE-98FA-A7A98F8BBAE5}" dt="2021-03-03T16:15:49.742" v="459" actId="208"/>
          <ac:cxnSpMkLst>
            <pc:docMk/>
            <pc:sldMk cId="168850494" sldId="1059"/>
            <ac:cxnSpMk id="98" creationId="{36457C3D-A8E6-4A02-8834-C92AB837E4E4}"/>
          </ac:cxnSpMkLst>
        </pc:cxnChg>
        <pc:cxnChg chg="mod">
          <ac:chgData name="DEIT Frédéric" userId="314998c1-5210-407c-8612-24021a99b02b" providerId="ADAL" clId="{44BAC8F7-AC08-43AE-98FA-A7A98F8BBAE5}" dt="2021-03-04T16:10:52.117" v="522" actId="208"/>
          <ac:cxnSpMkLst>
            <pc:docMk/>
            <pc:sldMk cId="168850494" sldId="1059"/>
            <ac:cxnSpMk id="113" creationId="{033B8BF6-AF42-4EA5-A4A0-1764C520D945}"/>
          </ac:cxnSpMkLst>
        </pc:cxnChg>
      </pc:sldChg>
      <pc:sldChg chg="add del modTransition">
        <pc:chgData name="DEIT Frédéric" userId="314998c1-5210-407c-8612-24021a99b02b" providerId="ADAL" clId="{44BAC8F7-AC08-43AE-98FA-A7A98F8BBAE5}" dt="2021-03-03T15:33:50.432" v="37" actId="47"/>
        <pc:sldMkLst>
          <pc:docMk/>
          <pc:sldMk cId="2214206162" sldId="1061"/>
        </pc:sldMkLst>
      </pc:sldChg>
      <pc:sldChg chg="add del modTransition">
        <pc:chgData name="DEIT Frédéric" userId="314998c1-5210-407c-8612-24021a99b02b" providerId="ADAL" clId="{44BAC8F7-AC08-43AE-98FA-A7A98F8BBAE5}" dt="2021-03-03T16:06:31.022" v="395" actId="47"/>
        <pc:sldMkLst>
          <pc:docMk/>
          <pc:sldMk cId="2553394037" sldId="1061"/>
        </pc:sldMkLst>
      </pc:sldChg>
      <pc:sldChg chg="modSp add mod">
        <pc:chgData name="DEIT Frédéric" userId="314998c1-5210-407c-8612-24021a99b02b" providerId="ADAL" clId="{44BAC8F7-AC08-43AE-98FA-A7A98F8BBAE5}" dt="2021-03-04T16:07:31.479" v="520" actId="1076"/>
        <pc:sldMkLst>
          <pc:docMk/>
          <pc:sldMk cId="3613531447" sldId="1062"/>
        </pc:sldMkLst>
        <pc:graphicFrameChg chg="mod">
          <ac:chgData name="DEIT Frédéric" userId="314998c1-5210-407c-8612-24021a99b02b" providerId="ADAL" clId="{44BAC8F7-AC08-43AE-98FA-A7A98F8BBAE5}" dt="2021-03-04T16:07:28.591" v="519" actId="1076"/>
          <ac:graphicFrameMkLst>
            <pc:docMk/>
            <pc:sldMk cId="3613531447" sldId="1062"/>
            <ac:graphicFrameMk id="6" creationId="{9EB6848C-2812-49B2-BDBF-DFCDFC41530E}"/>
          </ac:graphicFrameMkLst>
        </pc:graphicFrameChg>
        <pc:picChg chg="mod">
          <ac:chgData name="DEIT Frédéric" userId="314998c1-5210-407c-8612-24021a99b02b" providerId="ADAL" clId="{44BAC8F7-AC08-43AE-98FA-A7A98F8BBAE5}" dt="2021-03-04T16:07:31.479" v="520" actId="1076"/>
          <ac:picMkLst>
            <pc:docMk/>
            <pc:sldMk cId="3613531447" sldId="1062"/>
            <ac:picMk id="20" creationId="{CA64EA26-4F37-42CA-9DDC-C9FF0C070E56}"/>
          </ac:picMkLst>
        </pc:picChg>
      </pc:sldChg>
      <pc:sldChg chg="modSp add del mod">
        <pc:chgData name="DEIT Frédéric" userId="314998c1-5210-407c-8612-24021a99b02b" providerId="ADAL" clId="{44BAC8F7-AC08-43AE-98FA-A7A98F8BBAE5}" dt="2021-03-03T16:20:14.193" v="474" actId="47"/>
        <pc:sldMkLst>
          <pc:docMk/>
          <pc:sldMk cId="71380911" sldId="1063"/>
        </pc:sldMkLst>
        <pc:spChg chg="mod">
          <ac:chgData name="DEIT Frédéric" userId="314998c1-5210-407c-8612-24021a99b02b" providerId="ADAL" clId="{44BAC8F7-AC08-43AE-98FA-A7A98F8BBAE5}" dt="2021-03-03T16:19:13.665" v="473" actId="14861"/>
          <ac:spMkLst>
            <pc:docMk/>
            <pc:sldMk cId="71380911" sldId="1063"/>
            <ac:spMk id="4" creationId="{FD61372F-23A9-408C-AF88-1B8D5DD7D909}"/>
          </ac:spMkLst>
        </pc:spChg>
      </pc:sldChg>
      <pc:sldChg chg="modSp add mod">
        <pc:chgData name="DEIT Frédéric" userId="314998c1-5210-407c-8612-24021a99b02b" providerId="ADAL" clId="{44BAC8F7-AC08-43AE-98FA-A7A98F8BBAE5}" dt="2021-03-03T16:30:06.228" v="506" actId="14861"/>
        <pc:sldMkLst>
          <pc:docMk/>
          <pc:sldMk cId="2805227656" sldId="1063"/>
        </pc:sldMkLst>
        <pc:spChg chg="mod">
          <ac:chgData name="DEIT Frédéric" userId="314998c1-5210-407c-8612-24021a99b02b" providerId="ADAL" clId="{44BAC8F7-AC08-43AE-98FA-A7A98F8BBAE5}" dt="2021-03-03T16:29:11.341" v="501" actId="948"/>
          <ac:spMkLst>
            <pc:docMk/>
            <pc:sldMk cId="2805227656" sldId="1063"/>
            <ac:spMk id="13" creationId="{2CC11E0A-4287-4237-8F5A-923B54FBF9A8}"/>
          </ac:spMkLst>
        </pc:spChg>
        <pc:spChg chg="mod">
          <ac:chgData name="DEIT Frédéric" userId="314998c1-5210-407c-8612-24021a99b02b" providerId="ADAL" clId="{44BAC8F7-AC08-43AE-98FA-A7A98F8BBAE5}" dt="2021-03-03T16:29:23.865" v="503" actId="20577"/>
          <ac:spMkLst>
            <pc:docMk/>
            <pc:sldMk cId="2805227656" sldId="1063"/>
            <ac:spMk id="16" creationId="{2467FCC7-C248-4A32-B3BD-79F45DFA20A0}"/>
          </ac:spMkLst>
        </pc:spChg>
        <pc:cxnChg chg="mod">
          <ac:chgData name="DEIT Frédéric" userId="314998c1-5210-407c-8612-24021a99b02b" providerId="ADAL" clId="{44BAC8F7-AC08-43AE-98FA-A7A98F8BBAE5}" dt="2021-03-03T16:29:46.544" v="504" actId="14861"/>
          <ac:cxnSpMkLst>
            <pc:docMk/>
            <pc:sldMk cId="2805227656" sldId="1063"/>
            <ac:cxnSpMk id="14" creationId="{4A61D33F-B15B-4A1B-A7DE-ADB4A2D269A9}"/>
          </ac:cxnSpMkLst>
        </pc:cxnChg>
        <pc:cxnChg chg="mod">
          <ac:chgData name="DEIT Frédéric" userId="314998c1-5210-407c-8612-24021a99b02b" providerId="ADAL" clId="{44BAC8F7-AC08-43AE-98FA-A7A98F8BBAE5}" dt="2021-03-03T16:30:06.228" v="506" actId="14861"/>
          <ac:cxnSpMkLst>
            <pc:docMk/>
            <pc:sldMk cId="2805227656" sldId="1063"/>
            <ac:cxnSpMk id="19" creationId="{810A13FE-2682-49DE-953A-A4B87EBA28F2}"/>
          </ac:cxnSpMkLst>
        </pc:cxnChg>
        <pc:cxnChg chg="mod">
          <ac:chgData name="DEIT Frédéric" userId="314998c1-5210-407c-8612-24021a99b02b" providerId="ADAL" clId="{44BAC8F7-AC08-43AE-98FA-A7A98F8BBAE5}" dt="2021-03-03T16:29:50.429" v="505" actId="14861"/>
          <ac:cxnSpMkLst>
            <pc:docMk/>
            <pc:sldMk cId="2805227656" sldId="1063"/>
            <ac:cxnSpMk id="27" creationId="{6FE9662D-2741-45FC-9AD8-A1A396CFADF8}"/>
          </ac:cxnSpMkLst>
        </pc:cxnChg>
      </pc:sldChg>
      <pc:sldChg chg="add del">
        <pc:chgData name="DEIT Frédéric" userId="314998c1-5210-407c-8612-24021a99b02b" providerId="ADAL" clId="{44BAC8F7-AC08-43AE-98FA-A7A98F8BBAE5}" dt="2021-03-03T16:18:02.305" v="468" actId="47"/>
        <pc:sldMkLst>
          <pc:docMk/>
          <pc:sldMk cId="4176256784" sldId="1063"/>
        </pc:sldMkLst>
      </pc:sldChg>
      <pc:sldChg chg="new del">
        <pc:chgData name="DEIT Frédéric" userId="314998c1-5210-407c-8612-24021a99b02b" providerId="ADAL" clId="{44BAC8F7-AC08-43AE-98FA-A7A98F8BBAE5}" dt="2021-03-03T16:30:25.100" v="508" actId="680"/>
        <pc:sldMkLst>
          <pc:docMk/>
          <pc:sldMk cId="2207224980" sldId="1064"/>
        </pc:sldMkLst>
      </pc:sldChg>
    </pc:docChg>
  </pc:docChgLst>
  <pc:docChgLst>
    <pc:chgData name="DEHAK Fatima" userId="029fe109-2748-41be-ac9a-88555968a846" providerId="ADAL" clId="{FDC05712-8E4A-43E7-BDB8-9185A802F911}"/>
    <pc:docChg chg="custSel delSld modSld">
      <pc:chgData name="DEHAK Fatima" userId="029fe109-2748-41be-ac9a-88555968a846" providerId="ADAL" clId="{FDC05712-8E4A-43E7-BDB8-9185A802F911}" dt="2021-03-30T15:41:16.029" v="3" actId="113"/>
      <pc:docMkLst>
        <pc:docMk/>
      </pc:docMkLst>
      <pc:sldChg chg="modSp mod">
        <pc:chgData name="DEHAK Fatima" userId="029fe109-2748-41be-ac9a-88555968a846" providerId="ADAL" clId="{FDC05712-8E4A-43E7-BDB8-9185A802F911}" dt="2021-03-30T15:41:16.029" v="3" actId="113"/>
        <pc:sldMkLst>
          <pc:docMk/>
          <pc:sldMk cId="2221224718" sldId="1025"/>
        </pc:sldMkLst>
        <pc:spChg chg="mod">
          <ac:chgData name="DEHAK Fatima" userId="029fe109-2748-41be-ac9a-88555968a846" providerId="ADAL" clId="{FDC05712-8E4A-43E7-BDB8-9185A802F911}" dt="2021-03-30T15:41:16.029" v="3" actId="113"/>
          <ac:spMkLst>
            <pc:docMk/>
            <pc:sldMk cId="2221224718" sldId="1025"/>
            <ac:spMk id="33" creationId="{3FE78067-4783-44BE-8308-012620951C9F}"/>
          </ac:spMkLst>
        </pc:spChg>
      </pc:sldChg>
      <pc:sldChg chg="delSp mod">
        <pc:chgData name="DEHAK Fatima" userId="029fe109-2748-41be-ac9a-88555968a846" providerId="ADAL" clId="{FDC05712-8E4A-43E7-BDB8-9185A802F911}" dt="2021-03-05T10:46:12.445" v="1" actId="478"/>
        <pc:sldMkLst>
          <pc:docMk/>
          <pc:sldMk cId="962601510" sldId="1047"/>
        </pc:sldMkLst>
        <pc:spChg chg="del">
          <ac:chgData name="DEHAK Fatima" userId="029fe109-2748-41be-ac9a-88555968a846" providerId="ADAL" clId="{FDC05712-8E4A-43E7-BDB8-9185A802F911}" dt="2021-03-05T10:46:12.445" v="1" actId="478"/>
          <ac:spMkLst>
            <pc:docMk/>
            <pc:sldMk cId="962601510" sldId="1047"/>
            <ac:spMk id="30" creationId="{EA637B08-A710-4977-9A3A-F70AD3DEB12E}"/>
          </ac:spMkLst>
        </pc:spChg>
        <pc:picChg chg="del">
          <ac:chgData name="DEHAK Fatima" userId="029fe109-2748-41be-ac9a-88555968a846" providerId="ADAL" clId="{FDC05712-8E4A-43E7-BDB8-9185A802F911}" dt="2021-03-05T10:46:08.169" v="0" actId="478"/>
          <ac:picMkLst>
            <pc:docMk/>
            <pc:sldMk cId="962601510" sldId="1047"/>
            <ac:picMk id="34" creationId="{93F88F9F-936B-4DD6-95AF-C76D0166B430}"/>
          </ac:picMkLst>
        </pc:picChg>
      </pc:sldChg>
      <pc:sldChg chg="del">
        <pc:chgData name="DEHAK Fatima" userId="029fe109-2748-41be-ac9a-88555968a846" providerId="ADAL" clId="{FDC05712-8E4A-43E7-BDB8-9185A802F911}" dt="2021-03-05T10:46:25.152" v="2" actId="2696"/>
        <pc:sldMkLst>
          <pc:docMk/>
          <pc:sldMk cId="1571997764" sldId="1064"/>
        </pc:sldMkLst>
      </pc:sldChg>
    </pc:docChg>
  </pc:docChgLst>
  <pc:docChgLst>
    <pc:chgData name="DEHAK Fatima" userId="029fe109-2748-41be-ac9a-88555968a846" providerId="ADAL" clId="{7370FA9F-4190-4864-8901-24B481B05932}"/>
    <pc:docChg chg="custSel delSld modSld">
      <pc:chgData name="DEHAK Fatima" userId="029fe109-2748-41be-ac9a-88555968a846" providerId="ADAL" clId="{7370FA9F-4190-4864-8901-24B481B05932}" dt="2021-03-01T14:26:35.542" v="553" actId="2696"/>
      <pc:docMkLst>
        <pc:docMk/>
      </pc:docMkLst>
      <pc:sldChg chg="modTransition">
        <pc:chgData name="DEHAK Fatima" userId="029fe109-2748-41be-ac9a-88555968a846" providerId="ADAL" clId="{7370FA9F-4190-4864-8901-24B481B05932}" dt="2021-02-26T17:22:02.994" v="551"/>
        <pc:sldMkLst>
          <pc:docMk/>
          <pc:sldMk cId="3841723967" sldId="635"/>
        </pc:sldMkLst>
      </pc:sldChg>
      <pc:sldChg chg="modSp mod">
        <pc:chgData name="DEHAK Fatima" userId="029fe109-2748-41be-ac9a-88555968a846" providerId="ADAL" clId="{7370FA9F-4190-4864-8901-24B481B05932}" dt="2021-02-24T14:50:07.716" v="549" actId="20577"/>
        <pc:sldMkLst>
          <pc:docMk/>
          <pc:sldMk cId="606542169" sldId="696"/>
        </pc:sldMkLst>
        <pc:spChg chg="mod">
          <ac:chgData name="DEHAK Fatima" userId="029fe109-2748-41be-ac9a-88555968a846" providerId="ADAL" clId="{7370FA9F-4190-4864-8901-24B481B05932}" dt="2021-02-24T14:50:07.716" v="549" actId="20577"/>
          <ac:spMkLst>
            <pc:docMk/>
            <pc:sldMk cId="606542169" sldId="696"/>
            <ac:spMk id="10" creationId="{40BDDFC5-77C1-4231-BCCD-0DD7A960B060}"/>
          </ac:spMkLst>
        </pc:spChg>
      </pc:sldChg>
      <pc:sldChg chg="modSp mod delCm modCm">
        <pc:chgData name="DEHAK Fatima" userId="029fe109-2748-41be-ac9a-88555968a846" providerId="ADAL" clId="{7370FA9F-4190-4864-8901-24B481B05932}" dt="2021-02-24T13:30:51.433" v="459" actId="20577"/>
        <pc:sldMkLst>
          <pc:docMk/>
          <pc:sldMk cId="2840503771" sldId="742"/>
        </pc:sldMkLst>
        <pc:graphicFrameChg chg="mod modGraphic">
          <ac:chgData name="DEHAK Fatima" userId="029fe109-2748-41be-ac9a-88555968a846" providerId="ADAL" clId="{7370FA9F-4190-4864-8901-24B481B05932}" dt="2021-02-24T13:30:51.433" v="459" actId="20577"/>
          <ac:graphicFrameMkLst>
            <pc:docMk/>
            <pc:sldMk cId="2840503771" sldId="742"/>
            <ac:graphicFrameMk id="3" creationId="{F1E1B1E5-6400-4A44-84F6-AEEF9314C4E8}"/>
          </ac:graphicFrameMkLst>
        </pc:graphicFrameChg>
      </pc:sldChg>
      <pc:sldChg chg="modSp mod">
        <pc:chgData name="DEHAK Fatima" userId="029fe109-2748-41be-ac9a-88555968a846" providerId="ADAL" clId="{7370FA9F-4190-4864-8901-24B481B05932}" dt="2021-02-24T13:31:51.766" v="469" actId="5793"/>
        <pc:sldMkLst>
          <pc:docMk/>
          <pc:sldMk cId="1906862460" sldId="1031"/>
        </pc:sldMkLst>
        <pc:spChg chg="mod">
          <ac:chgData name="DEHAK Fatima" userId="029fe109-2748-41be-ac9a-88555968a846" providerId="ADAL" clId="{7370FA9F-4190-4864-8901-24B481B05932}" dt="2021-02-24T13:31:51.766" v="469" actId="5793"/>
          <ac:spMkLst>
            <pc:docMk/>
            <pc:sldMk cId="1906862460" sldId="1031"/>
            <ac:spMk id="28" creationId="{6D24F9E3-2926-4490-BD00-E503F4F511BA}"/>
          </ac:spMkLst>
        </pc:spChg>
      </pc:sldChg>
      <pc:sldChg chg="delCm">
        <pc:chgData name="DEHAK Fatima" userId="029fe109-2748-41be-ac9a-88555968a846" providerId="ADAL" clId="{7370FA9F-4190-4864-8901-24B481B05932}" dt="2021-02-24T13:16:23.683" v="280" actId="1592"/>
        <pc:sldMkLst>
          <pc:docMk/>
          <pc:sldMk cId="969623422" sldId="1033"/>
        </pc:sldMkLst>
      </pc:sldChg>
      <pc:sldChg chg="delCm">
        <pc:chgData name="DEHAK Fatima" userId="029fe109-2748-41be-ac9a-88555968a846" providerId="ADAL" clId="{7370FA9F-4190-4864-8901-24B481B05932}" dt="2021-02-24T13:16:43.683" v="281" actId="1592"/>
        <pc:sldMkLst>
          <pc:docMk/>
          <pc:sldMk cId="4036344667" sldId="1035"/>
        </pc:sldMkLst>
      </pc:sldChg>
      <pc:sldChg chg="modSp mod">
        <pc:chgData name="DEHAK Fatima" userId="029fe109-2748-41be-ac9a-88555968a846" providerId="ADAL" clId="{7370FA9F-4190-4864-8901-24B481B05932}" dt="2021-02-24T14:35:37.117" v="536" actId="1036"/>
        <pc:sldMkLst>
          <pc:docMk/>
          <pc:sldMk cId="1777558206" sldId="1038"/>
        </pc:sldMkLst>
        <pc:spChg chg="mod">
          <ac:chgData name="DEHAK Fatima" userId="029fe109-2748-41be-ac9a-88555968a846" providerId="ADAL" clId="{7370FA9F-4190-4864-8901-24B481B05932}" dt="2021-02-24T14:35:37.117" v="536" actId="1036"/>
          <ac:spMkLst>
            <pc:docMk/>
            <pc:sldMk cId="1777558206" sldId="1038"/>
            <ac:spMk id="27" creationId="{65D4A07D-F2FE-4D97-8D91-F407D0AFF30E}"/>
          </ac:spMkLst>
        </pc:spChg>
        <pc:spChg chg="mod">
          <ac:chgData name="DEHAK Fatima" userId="029fe109-2748-41be-ac9a-88555968a846" providerId="ADAL" clId="{7370FA9F-4190-4864-8901-24B481B05932}" dt="2021-02-24T14:35:18.301" v="529" actId="1035"/>
          <ac:spMkLst>
            <pc:docMk/>
            <pc:sldMk cId="1777558206" sldId="1038"/>
            <ac:spMk id="31" creationId="{F250124C-9B43-4366-8334-12B1B8C7E8A4}"/>
          </ac:spMkLst>
        </pc:spChg>
      </pc:sldChg>
      <pc:sldChg chg="modSp mod">
        <pc:chgData name="DEHAK Fatima" userId="029fe109-2748-41be-ac9a-88555968a846" providerId="ADAL" clId="{7370FA9F-4190-4864-8901-24B481B05932}" dt="2021-02-24T14:00:24.774" v="491" actId="113"/>
        <pc:sldMkLst>
          <pc:docMk/>
          <pc:sldMk cId="1668278159" sldId="1039"/>
        </pc:sldMkLst>
        <pc:spChg chg="mod">
          <ac:chgData name="DEHAK Fatima" userId="029fe109-2748-41be-ac9a-88555968a846" providerId="ADAL" clId="{7370FA9F-4190-4864-8901-24B481B05932}" dt="2021-02-24T14:00:24.774" v="491" actId="113"/>
          <ac:spMkLst>
            <pc:docMk/>
            <pc:sldMk cId="1668278159" sldId="1039"/>
            <ac:spMk id="3" creationId="{07DFD30E-5379-41B9-AD43-30FD3E0375F4}"/>
          </ac:spMkLst>
        </pc:spChg>
      </pc:sldChg>
      <pc:sldChg chg="modSp mod">
        <pc:chgData name="DEHAK Fatima" userId="029fe109-2748-41be-ac9a-88555968a846" providerId="ADAL" clId="{7370FA9F-4190-4864-8901-24B481B05932}" dt="2021-02-24T14:34:05.846" v="502" actId="20577"/>
        <pc:sldMkLst>
          <pc:docMk/>
          <pc:sldMk cId="3170919432" sldId="1041"/>
        </pc:sldMkLst>
        <pc:spChg chg="mod">
          <ac:chgData name="DEHAK Fatima" userId="029fe109-2748-41be-ac9a-88555968a846" providerId="ADAL" clId="{7370FA9F-4190-4864-8901-24B481B05932}" dt="2021-02-24T14:34:05.846" v="502" actId="20577"/>
          <ac:spMkLst>
            <pc:docMk/>
            <pc:sldMk cId="3170919432" sldId="1041"/>
            <ac:spMk id="31" creationId="{CC7C48B5-B05D-46EE-A6F2-0F026FC65FC5}"/>
          </ac:spMkLst>
        </pc:spChg>
      </pc:sldChg>
      <pc:sldChg chg="del">
        <pc:chgData name="DEHAK Fatima" userId="029fe109-2748-41be-ac9a-88555968a846" providerId="ADAL" clId="{7370FA9F-4190-4864-8901-24B481B05932}" dt="2021-02-24T14:36:22.239" v="537" actId="2696"/>
        <pc:sldMkLst>
          <pc:docMk/>
          <pc:sldMk cId="177431325" sldId="1042"/>
        </pc:sldMkLst>
      </pc:sldChg>
      <pc:sldChg chg="modSp mod modCm">
        <pc:chgData name="DEHAK Fatima" userId="029fe109-2748-41be-ac9a-88555968a846" providerId="ADAL" clId="{7370FA9F-4190-4864-8901-24B481B05932}" dt="2021-02-26T17:20:13.641" v="550" actId="5900"/>
        <pc:sldMkLst>
          <pc:docMk/>
          <pc:sldMk cId="962601510" sldId="1047"/>
        </pc:sldMkLst>
        <pc:spChg chg="mod">
          <ac:chgData name="DEHAK Fatima" userId="029fe109-2748-41be-ac9a-88555968a846" providerId="ADAL" clId="{7370FA9F-4190-4864-8901-24B481B05932}" dt="2021-02-24T14:36:51.678" v="542" actId="20577"/>
          <ac:spMkLst>
            <pc:docMk/>
            <pc:sldMk cId="962601510" sldId="1047"/>
            <ac:spMk id="32" creationId="{86156ED5-3EF2-449C-A6C7-A4F22F86BD60}"/>
          </ac:spMkLst>
        </pc:spChg>
      </pc:sldChg>
      <pc:sldChg chg="del">
        <pc:chgData name="DEHAK Fatima" userId="029fe109-2748-41be-ac9a-88555968a846" providerId="ADAL" clId="{7370FA9F-4190-4864-8901-24B481B05932}" dt="2021-02-24T14:49:05.154" v="543" actId="2696"/>
        <pc:sldMkLst>
          <pc:docMk/>
          <pc:sldMk cId="2916886408" sldId="1053"/>
        </pc:sldMkLst>
      </pc:sldChg>
      <pc:sldChg chg="modTransition">
        <pc:chgData name="DEHAK Fatima" userId="029fe109-2748-41be-ac9a-88555968a846" providerId="ADAL" clId="{7370FA9F-4190-4864-8901-24B481B05932}" dt="2021-02-26T17:22:06.913" v="552"/>
        <pc:sldMkLst>
          <pc:docMk/>
          <pc:sldMk cId="1710868377" sldId="1056"/>
        </pc:sldMkLst>
      </pc:sldChg>
      <pc:sldChg chg="del">
        <pc:chgData name="DEHAK Fatima" userId="029fe109-2748-41be-ac9a-88555968a846" providerId="ADAL" clId="{7370FA9F-4190-4864-8901-24B481B05932}" dt="2021-02-24T14:49:05.154" v="543" actId="2696"/>
        <pc:sldMkLst>
          <pc:docMk/>
          <pc:sldMk cId="2462534452" sldId="1057"/>
        </pc:sldMkLst>
      </pc:sldChg>
      <pc:sldChg chg="del">
        <pc:chgData name="DEHAK Fatima" userId="029fe109-2748-41be-ac9a-88555968a846" providerId="ADAL" clId="{7370FA9F-4190-4864-8901-24B481B05932}" dt="2021-03-01T14:26:35.542" v="553" actId="2696"/>
        <pc:sldMkLst>
          <pc:docMk/>
          <pc:sldMk cId="1241362306" sldId="105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DCB48FD-7D66-402F-8C5E-9A0570F8C9AB}" type="datetime2">
              <a:rPr lang="fr-FR" altLang="fr-FR"/>
              <a:pPr/>
              <a:t>mardi 30 mars 2021</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BA1C88E-4020-490D-A484-60CA3808D390}" type="slidenum">
              <a:rPr lang="fr-FR" altLang="fr-FR"/>
              <a:pPr/>
              <a:t>‹N°›</a:t>
            </a:fld>
            <a:endParaRPr lang="fr-FR" altLang="fr-FR"/>
          </a:p>
        </p:txBody>
      </p:sp>
    </p:spTree>
    <p:extLst>
      <p:ext uri="{BB962C8B-B14F-4D97-AF65-F5344CB8AC3E}">
        <p14:creationId xmlns:p14="http://schemas.microsoft.com/office/powerpoint/2010/main" val="368654337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D0B7E5D-E9DD-47D8-9178-6AFA2353E1A1}" type="datetime2">
              <a:rPr lang="fr-FR" altLang="fr-FR"/>
              <a:pPr/>
              <a:t>mardi 30 mars 2021</a:t>
            </a:fld>
            <a:endParaRPr lang="fr-FR" alt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E8D8C07-4EC2-4E4A-85AB-FF7BC84CE5DD}" type="slidenum">
              <a:rPr lang="fr-FR" altLang="fr-FR"/>
              <a:pPr/>
              <a:t>‹N°›</a:t>
            </a:fld>
            <a:endParaRPr lang="fr-FR" altLang="fr-FR"/>
          </a:p>
        </p:txBody>
      </p:sp>
    </p:spTree>
    <p:extLst>
      <p:ext uri="{BB962C8B-B14F-4D97-AF65-F5344CB8AC3E}">
        <p14:creationId xmlns:p14="http://schemas.microsoft.com/office/powerpoint/2010/main" val="1915985969"/>
      </p:ext>
    </p:extLst>
  </p:cSld>
  <p:clrMap bg1="lt1" tx1="dk1" bg2="lt2" tx2="dk2" accent1="accent1" accent2="accent2" accent3="accent3" accent4="accent4" accent5="accent5" accent6="accent6" hlink="hlink" folHlink="folHlink"/>
  <p:hf/>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a:defRPr/>
            </a:pPr>
            <a:endParaRPr lang="fr-FR"/>
          </a:p>
        </p:txBody>
      </p:sp>
      <p:sp>
        <p:nvSpPr>
          <p:cNvPr id="5" name="Espace réservé de la date 4"/>
          <p:cNvSpPr>
            <a:spLocks noGrp="1"/>
          </p:cNvSpPr>
          <p:nvPr>
            <p:ph type="dt" idx="11"/>
          </p:nvPr>
        </p:nvSpPr>
        <p:spPr/>
        <p:txBody>
          <a:bodyPr/>
          <a:lstStyle/>
          <a:p>
            <a:fld id="{2D0B7E5D-E9DD-47D8-9178-6AFA2353E1A1}" type="datetime2">
              <a:rPr lang="fr-FR" altLang="fr-FR" smtClean="0"/>
              <a:pPr/>
              <a:t>mardi 30 mars 2021</a:t>
            </a:fld>
            <a:endParaRPr lang="fr-FR" altLang="fr-FR"/>
          </a:p>
        </p:txBody>
      </p:sp>
      <p:sp>
        <p:nvSpPr>
          <p:cNvPr id="6" name="Espace réservé du pied de page 5"/>
          <p:cNvSpPr>
            <a:spLocks noGrp="1"/>
          </p:cNvSpPr>
          <p:nvPr>
            <p:ph type="ftr" sz="quarter" idx="12"/>
          </p:nvPr>
        </p:nvSpPr>
        <p:spPr/>
        <p:txBody>
          <a:bodyPr/>
          <a:lstStyle/>
          <a:p>
            <a:pPr>
              <a:defRPr/>
            </a:pPr>
            <a:endParaRPr lang="fr-FR"/>
          </a:p>
        </p:txBody>
      </p:sp>
      <p:sp>
        <p:nvSpPr>
          <p:cNvPr id="7" name="Espace réservé du numéro de diapositive 6"/>
          <p:cNvSpPr>
            <a:spLocks noGrp="1"/>
          </p:cNvSpPr>
          <p:nvPr>
            <p:ph type="sldNum" sz="quarter" idx="13"/>
          </p:nvPr>
        </p:nvSpPr>
        <p:spPr/>
        <p:txBody>
          <a:bodyPr/>
          <a:lstStyle/>
          <a:p>
            <a:fld id="{6E8D8C07-4EC2-4E4A-85AB-FF7BC84CE5DD}" type="slidenum">
              <a:rPr lang="fr-FR" altLang="fr-FR" smtClean="0"/>
              <a:pPr/>
              <a:t>1</a:t>
            </a:fld>
            <a:endParaRPr lang="fr-FR" altLang="fr-FR"/>
          </a:p>
        </p:txBody>
      </p:sp>
    </p:spTree>
    <p:extLst>
      <p:ext uri="{BB962C8B-B14F-4D97-AF65-F5344CB8AC3E}">
        <p14:creationId xmlns:p14="http://schemas.microsoft.com/office/powerpoint/2010/main" val="1614409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a:p>
        </p:txBody>
      </p:sp>
      <p:sp>
        <p:nvSpPr>
          <p:cNvPr id="4" name="Espace réservé de l'en-tête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E56AC3E-1045-47BE-9BFE-E8601D8D155C}" type="datetime2">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mardi 30 mars 2021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Espace réservé du pied de page 5"/>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Espace réservé du numéro de diapositive 6"/>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8D8C07-4EC2-4E4A-85AB-FF7BC84CE5DD}"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287673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a:p>
        </p:txBody>
      </p:sp>
      <p:sp>
        <p:nvSpPr>
          <p:cNvPr id="4" name="Espace réservé de l'en-tête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E56AC3E-1045-47BE-9BFE-E8601D8D155C}" type="datetime2">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mardi 30 mars 2021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Espace réservé du pied de page 5"/>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Espace réservé du numéro de diapositive 6"/>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8D8C07-4EC2-4E4A-85AB-FF7BC84CE5DD}"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455980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a:p>
        </p:txBody>
      </p:sp>
      <p:sp>
        <p:nvSpPr>
          <p:cNvPr id="4" name="Espace réservé de l'en-tête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E56AC3E-1045-47BE-9BFE-E8601D8D155C}" type="datetime2">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mardi 30 mars 2021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Espace réservé du pied de page 5"/>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Espace réservé du numéro de diapositive 6"/>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8D8C07-4EC2-4E4A-85AB-FF7BC84CE5DD}"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732585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D0B7E5D-E9DD-47D8-9178-6AFA2353E1A1}" type="datetime2">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mardi 30 mars 2021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Espace réservé du pied de page 5"/>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Espace réservé du numéro de diapositive 6"/>
          <p:cNvSpPr>
            <a:spLocks noGrp="1"/>
          </p:cNvSpPr>
          <p:nvPr>
            <p:ph type="sldNum" sz="quarter" idx="13"/>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8D8C07-4EC2-4E4A-85AB-FF7BC84CE5DD}"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312892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a:defRPr/>
            </a:pPr>
            <a:endParaRPr lang="fr-FR"/>
          </a:p>
        </p:txBody>
      </p:sp>
      <p:sp>
        <p:nvSpPr>
          <p:cNvPr id="5" name="Espace réservé de la date 4"/>
          <p:cNvSpPr>
            <a:spLocks noGrp="1"/>
          </p:cNvSpPr>
          <p:nvPr>
            <p:ph type="dt" idx="11"/>
          </p:nvPr>
        </p:nvSpPr>
        <p:spPr/>
        <p:txBody>
          <a:bodyPr/>
          <a:lstStyle/>
          <a:p>
            <a:fld id="{2D0B7E5D-E9DD-47D8-9178-6AFA2353E1A1}" type="datetime2">
              <a:rPr lang="fr-FR" altLang="fr-FR" smtClean="0"/>
              <a:pPr/>
              <a:t>mardi 30 mars 2021</a:t>
            </a:fld>
            <a:endParaRPr lang="fr-FR" altLang="fr-FR"/>
          </a:p>
        </p:txBody>
      </p:sp>
      <p:sp>
        <p:nvSpPr>
          <p:cNvPr id="6" name="Espace réservé du pied de page 5"/>
          <p:cNvSpPr>
            <a:spLocks noGrp="1"/>
          </p:cNvSpPr>
          <p:nvPr>
            <p:ph type="ftr" sz="quarter" idx="12"/>
          </p:nvPr>
        </p:nvSpPr>
        <p:spPr/>
        <p:txBody>
          <a:bodyPr/>
          <a:lstStyle/>
          <a:p>
            <a:pPr>
              <a:defRPr/>
            </a:pPr>
            <a:endParaRPr lang="fr-FR"/>
          </a:p>
        </p:txBody>
      </p:sp>
      <p:sp>
        <p:nvSpPr>
          <p:cNvPr id="7" name="Espace réservé du numéro de diapositive 6"/>
          <p:cNvSpPr>
            <a:spLocks noGrp="1"/>
          </p:cNvSpPr>
          <p:nvPr>
            <p:ph type="sldNum" sz="quarter" idx="13"/>
          </p:nvPr>
        </p:nvSpPr>
        <p:spPr/>
        <p:txBody>
          <a:bodyPr/>
          <a:lstStyle/>
          <a:p>
            <a:fld id="{6E8D8C07-4EC2-4E4A-85AB-FF7BC84CE5DD}" type="slidenum">
              <a:rPr lang="fr-FR" altLang="fr-FR" smtClean="0"/>
              <a:pPr/>
              <a:t>17</a:t>
            </a:fld>
            <a:endParaRPr lang="fr-FR" altLang="fr-FR"/>
          </a:p>
        </p:txBody>
      </p:sp>
    </p:spTree>
    <p:extLst>
      <p:ext uri="{BB962C8B-B14F-4D97-AF65-F5344CB8AC3E}">
        <p14:creationId xmlns:p14="http://schemas.microsoft.com/office/powerpoint/2010/main" val="655700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a:p>
        </p:txBody>
      </p:sp>
      <p:sp>
        <p:nvSpPr>
          <p:cNvPr id="4" name="Espace réservé de l'en-tête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E56AC3E-1045-47BE-9BFE-E8601D8D155C}" type="datetime2">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mardi 30 mars 2021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Espace réservé du pied de page 5"/>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Espace réservé du numéro de diapositive 6"/>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8D8C07-4EC2-4E4A-85AB-FF7BC84CE5DD}"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594687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D0B7E5D-E9DD-47D8-9178-6AFA2353E1A1}" type="datetime2">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mardi 30 mars 2021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Espace réservé du pied de page 5"/>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Espace réservé du numéro de diapositive 6"/>
          <p:cNvSpPr>
            <a:spLocks noGrp="1"/>
          </p:cNvSpPr>
          <p:nvPr>
            <p:ph type="sldNum" sz="quarter" idx="13"/>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8D8C07-4EC2-4E4A-85AB-FF7BC84CE5DD}"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195608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a:p>
        </p:txBody>
      </p:sp>
      <p:sp>
        <p:nvSpPr>
          <p:cNvPr id="4" name="Espace réservé de l'en-tête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E56AC3E-1045-47BE-9BFE-E8601D8D155C}" type="datetime2">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mardi 30 mars 2021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Espace réservé du pied de page 5"/>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Espace réservé du numéro de diapositive 6"/>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8D8C07-4EC2-4E4A-85AB-FF7BC84CE5DD}"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186337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a:p>
        </p:txBody>
      </p:sp>
      <p:sp>
        <p:nvSpPr>
          <p:cNvPr id="4" name="Espace réservé de l'en-tête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E56AC3E-1045-47BE-9BFE-E8601D8D155C}" type="datetime2">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mardi 30 mars 2021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Espace réservé du pied de page 5"/>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Espace réservé du numéro de diapositive 6"/>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8D8C07-4EC2-4E4A-85AB-FF7BC84CE5DD}"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357438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D0B7E5D-E9DD-47D8-9178-6AFA2353E1A1}" type="datetime2">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mardi 30 mars 2021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Espace réservé du pied de page 5"/>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Espace réservé du numéro de diapositive 6"/>
          <p:cNvSpPr>
            <a:spLocks noGrp="1"/>
          </p:cNvSpPr>
          <p:nvPr>
            <p:ph type="sldNum" sz="quarter" idx="13"/>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8D8C07-4EC2-4E4A-85AB-FF7BC84CE5DD}"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464795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a:defRPr/>
            </a:pPr>
            <a:endParaRPr lang="fr-FR"/>
          </a:p>
        </p:txBody>
      </p:sp>
      <p:sp>
        <p:nvSpPr>
          <p:cNvPr id="5" name="Espace réservé de la date 4"/>
          <p:cNvSpPr>
            <a:spLocks noGrp="1"/>
          </p:cNvSpPr>
          <p:nvPr>
            <p:ph type="dt" idx="11"/>
          </p:nvPr>
        </p:nvSpPr>
        <p:spPr/>
        <p:txBody>
          <a:bodyPr/>
          <a:lstStyle/>
          <a:p>
            <a:fld id="{2D0B7E5D-E9DD-47D8-9178-6AFA2353E1A1}" type="datetime2">
              <a:rPr lang="fr-FR" altLang="fr-FR" smtClean="0"/>
              <a:pPr/>
              <a:t>mardi 30 mars 2021</a:t>
            </a:fld>
            <a:endParaRPr lang="fr-FR" altLang="fr-FR"/>
          </a:p>
        </p:txBody>
      </p:sp>
      <p:sp>
        <p:nvSpPr>
          <p:cNvPr id="6" name="Espace réservé du pied de page 5"/>
          <p:cNvSpPr>
            <a:spLocks noGrp="1"/>
          </p:cNvSpPr>
          <p:nvPr>
            <p:ph type="ftr" sz="quarter" idx="12"/>
          </p:nvPr>
        </p:nvSpPr>
        <p:spPr/>
        <p:txBody>
          <a:bodyPr/>
          <a:lstStyle/>
          <a:p>
            <a:pPr>
              <a:defRPr/>
            </a:pPr>
            <a:endParaRPr lang="fr-FR"/>
          </a:p>
        </p:txBody>
      </p:sp>
      <p:sp>
        <p:nvSpPr>
          <p:cNvPr id="7" name="Espace réservé du numéro de diapositive 6"/>
          <p:cNvSpPr>
            <a:spLocks noGrp="1"/>
          </p:cNvSpPr>
          <p:nvPr>
            <p:ph type="sldNum" sz="quarter" idx="13"/>
          </p:nvPr>
        </p:nvSpPr>
        <p:spPr/>
        <p:txBody>
          <a:bodyPr/>
          <a:lstStyle/>
          <a:p>
            <a:fld id="{6E8D8C07-4EC2-4E4A-85AB-FF7BC84CE5DD}" type="slidenum">
              <a:rPr lang="fr-FR" altLang="fr-FR" smtClean="0"/>
              <a:pPr/>
              <a:t>2</a:t>
            </a:fld>
            <a:endParaRPr lang="fr-FR" altLang="fr-FR"/>
          </a:p>
        </p:txBody>
      </p:sp>
    </p:spTree>
    <p:extLst>
      <p:ext uri="{BB962C8B-B14F-4D97-AF65-F5344CB8AC3E}">
        <p14:creationId xmlns:p14="http://schemas.microsoft.com/office/powerpoint/2010/main" val="1351868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D0B7E5D-E9DD-47D8-9178-6AFA2353E1A1}" type="datetime2">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mardi 30 mars 2021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Espace réservé du pied de page 5"/>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Espace réservé du numéro de diapositive 6"/>
          <p:cNvSpPr>
            <a:spLocks noGrp="1"/>
          </p:cNvSpPr>
          <p:nvPr>
            <p:ph type="sldNum" sz="quarter" idx="13"/>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8D8C07-4EC2-4E4A-85AB-FF7BC84CE5DD}"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562251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a:p>
        </p:txBody>
      </p:sp>
      <p:sp>
        <p:nvSpPr>
          <p:cNvPr id="4" name="Espace réservé de l'en-tête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E56AC3E-1045-47BE-9BFE-E8601D8D155C}" type="datetime2">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mardi 30 mars 2021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Espace réservé du pied de page 5"/>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Espace réservé du numéro de diapositive 6"/>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8D8C07-4EC2-4E4A-85AB-FF7BC84CE5DD}"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410936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a:p>
        </p:txBody>
      </p:sp>
      <p:sp>
        <p:nvSpPr>
          <p:cNvPr id="4" name="Espace réservé de l'en-tête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E56AC3E-1045-47BE-9BFE-E8601D8D155C}" type="datetime2">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mardi 30 mars 2021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Espace réservé du pied de page 5"/>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Espace réservé du numéro de diapositive 6"/>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8D8C07-4EC2-4E4A-85AB-FF7BC84CE5DD}"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088132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a:p>
        </p:txBody>
      </p:sp>
      <p:sp>
        <p:nvSpPr>
          <p:cNvPr id="4" name="Espace réservé de l'en-tête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E56AC3E-1045-47BE-9BFE-E8601D8D155C}" type="datetime2">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mardi 30 mars 2021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Espace réservé du pied de page 5"/>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Espace réservé du numéro de diapositive 6"/>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8D8C07-4EC2-4E4A-85AB-FF7BC84CE5DD}"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68797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a:defRPr/>
            </a:pPr>
            <a:endParaRPr lang="fr-FR"/>
          </a:p>
        </p:txBody>
      </p:sp>
      <p:sp>
        <p:nvSpPr>
          <p:cNvPr id="5" name="Espace réservé de la date 4"/>
          <p:cNvSpPr>
            <a:spLocks noGrp="1"/>
          </p:cNvSpPr>
          <p:nvPr>
            <p:ph type="dt" idx="11"/>
          </p:nvPr>
        </p:nvSpPr>
        <p:spPr/>
        <p:txBody>
          <a:bodyPr/>
          <a:lstStyle/>
          <a:p>
            <a:fld id="{2D0B7E5D-E9DD-47D8-9178-6AFA2353E1A1}" type="datetime2">
              <a:rPr lang="fr-FR" altLang="fr-FR" smtClean="0"/>
              <a:pPr/>
              <a:t>mardi 30 mars 2021</a:t>
            </a:fld>
            <a:endParaRPr lang="fr-FR" altLang="fr-FR"/>
          </a:p>
        </p:txBody>
      </p:sp>
      <p:sp>
        <p:nvSpPr>
          <p:cNvPr id="6" name="Espace réservé du pied de page 5"/>
          <p:cNvSpPr>
            <a:spLocks noGrp="1"/>
          </p:cNvSpPr>
          <p:nvPr>
            <p:ph type="ftr" sz="quarter" idx="12"/>
          </p:nvPr>
        </p:nvSpPr>
        <p:spPr/>
        <p:txBody>
          <a:bodyPr/>
          <a:lstStyle/>
          <a:p>
            <a:pPr>
              <a:defRPr/>
            </a:pPr>
            <a:endParaRPr lang="fr-FR"/>
          </a:p>
        </p:txBody>
      </p:sp>
      <p:sp>
        <p:nvSpPr>
          <p:cNvPr id="7" name="Espace réservé du numéro de diapositive 6"/>
          <p:cNvSpPr>
            <a:spLocks noGrp="1"/>
          </p:cNvSpPr>
          <p:nvPr>
            <p:ph type="sldNum" sz="quarter" idx="13"/>
          </p:nvPr>
        </p:nvSpPr>
        <p:spPr/>
        <p:txBody>
          <a:bodyPr/>
          <a:lstStyle/>
          <a:p>
            <a:fld id="{6E8D8C07-4EC2-4E4A-85AB-FF7BC84CE5DD}" type="slidenum">
              <a:rPr lang="fr-FR" altLang="fr-FR" smtClean="0"/>
              <a:pPr/>
              <a:t>28</a:t>
            </a:fld>
            <a:endParaRPr lang="fr-FR" altLang="fr-FR"/>
          </a:p>
        </p:txBody>
      </p:sp>
    </p:spTree>
    <p:extLst>
      <p:ext uri="{BB962C8B-B14F-4D97-AF65-F5344CB8AC3E}">
        <p14:creationId xmlns:p14="http://schemas.microsoft.com/office/powerpoint/2010/main" val="2454600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a:defRPr/>
            </a:pPr>
            <a:endParaRPr lang="fr-FR"/>
          </a:p>
        </p:txBody>
      </p:sp>
      <p:sp>
        <p:nvSpPr>
          <p:cNvPr id="5" name="Espace réservé de la date 4"/>
          <p:cNvSpPr>
            <a:spLocks noGrp="1"/>
          </p:cNvSpPr>
          <p:nvPr>
            <p:ph type="dt" idx="11"/>
          </p:nvPr>
        </p:nvSpPr>
        <p:spPr/>
        <p:txBody>
          <a:bodyPr/>
          <a:lstStyle/>
          <a:p>
            <a:fld id="{2D0B7E5D-E9DD-47D8-9178-6AFA2353E1A1}" type="datetime2">
              <a:rPr lang="fr-FR" altLang="fr-FR" smtClean="0"/>
              <a:pPr/>
              <a:t>mardi 30 mars 2021</a:t>
            </a:fld>
            <a:endParaRPr lang="fr-FR" altLang="fr-FR"/>
          </a:p>
        </p:txBody>
      </p:sp>
      <p:sp>
        <p:nvSpPr>
          <p:cNvPr id="6" name="Espace réservé du pied de page 5"/>
          <p:cNvSpPr>
            <a:spLocks noGrp="1"/>
          </p:cNvSpPr>
          <p:nvPr>
            <p:ph type="ftr" sz="quarter" idx="12"/>
          </p:nvPr>
        </p:nvSpPr>
        <p:spPr/>
        <p:txBody>
          <a:bodyPr/>
          <a:lstStyle/>
          <a:p>
            <a:pPr>
              <a:defRPr/>
            </a:pPr>
            <a:endParaRPr lang="fr-FR"/>
          </a:p>
        </p:txBody>
      </p:sp>
      <p:sp>
        <p:nvSpPr>
          <p:cNvPr id="7" name="Espace réservé du numéro de diapositive 6"/>
          <p:cNvSpPr>
            <a:spLocks noGrp="1"/>
          </p:cNvSpPr>
          <p:nvPr>
            <p:ph type="sldNum" sz="quarter" idx="13"/>
          </p:nvPr>
        </p:nvSpPr>
        <p:spPr/>
        <p:txBody>
          <a:bodyPr/>
          <a:lstStyle/>
          <a:p>
            <a:fld id="{6E8D8C07-4EC2-4E4A-85AB-FF7BC84CE5DD}" type="slidenum">
              <a:rPr lang="fr-FR" altLang="fr-FR" smtClean="0"/>
              <a:pPr/>
              <a:t>3</a:t>
            </a:fld>
            <a:endParaRPr lang="fr-FR" altLang="fr-FR"/>
          </a:p>
        </p:txBody>
      </p:sp>
    </p:spTree>
    <p:extLst>
      <p:ext uri="{BB962C8B-B14F-4D97-AF65-F5344CB8AC3E}">
        <p14:creationId xmlns:p14="http://schemas.microsoft.com/office/powerpoint/2010/main" val="3196116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a:p>
        </p:txBody>
      </p:sp>
      <p:sp>
        <p:nvSpPr>
          <p:cNvPr id="4" name="Espace réservé de l'en-tête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E56AC3E-1045-47BE-9BFE-E8601D8D155C}" type="datetime2">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mardi 30 mars 2021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Espace réservé du pied de page 5"/>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Espace réservé du numéro de diapositive 6"/>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8D8C07-4EC2-4E4A-85AB-FF7BC84CE5DD}"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202450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a:defRPr/>
            </a:pPr>
            <a:endParaRPr lang="fr-FR"/>
          </a:p>
        </p:txBody>
      </p:sp>
      <p:sp>
        <p:nvSpPr>
          <p:cNvPr id="5" name="Espace réservé de la date 4"/>
          <p:cNvSpPr>
            <a:spLocks noGrp="1"/>
          </p:cNvSpPr>
          <p:nvPr>
            <p:ph type="dt" idx="11"/>
          </p:nvPr>
        </p:nvSpPr>
        <p:spPr/>
        <p:txBody>
          <a:bodyPr/>
          <a:lstStyle/>
          <a:p>
            <a:fld id="{2D0B7E5D-E9DD-47D8-9178-6AFA2353E1A1}" type="datetime2">
              <a:rPr lang="fr-FR" altLang="fr-FR" smtClean="0"/>
              <a:pPr/>
              <a:t>mardi 30 mars 2021</a:t>
            </a:fld>
            <a:endParaRPr lang="fr-FR" altLang="fr-FR"/>
          </a:p>
        </p:txBody>
      </p:sp>
      <p:sp>
        <p:nvSpPr>
          <p:cNvPr id="6" name="Espace réservé du pied de page 5"/>
          <p:cNvSpPr>
            <a:spLocks noGrp="1"/>
          </p:cNvSpPr>
          <p:nvPr>
            <p:ph type="ftr" sz="quarter" idx="12"/>
          </p:nvPr>
        </p:nvSpPr>
        <p:spPr/>
        <p:txBody>
          <a:bodyPr/>
          <a:lstStyle/>
          <a:p>
            <a:pPr>
              <a:defRPr/>
            </a:pPr>
            <a:endParaRPr lang="fr-FR"/>
          </a:p>
        </p:txBody>
      </p:sp>
      <p:sp>
        <p:nvSpPr>
          <p:cNvPr id="7" name="Espace réservé du numéro de diapositive 6"/>
          <p:cNvSpPr>
            <a:spLocks noGrp="1"/>
          </p:cNvSpPr>
          <p:nvPr>
            <p:ph type="sldNum" sz="quarter" idx="13"/>
          </p:nvPr>
        </p:nvSpPr>
        <p:spPr/>
        <p:txBody>
          <a:bodyPr/>
          <a:lstStyle/>
          <a:p>
            <a:fld id="{6E8D8C07-4EC2-4E4A-85AB-FF7BC84CE5DD}" type="slidenum">
              <a:rPr lang="fr-FR" altLang="fr-FR" smtClean="0"/>
              <a:pPr/>
              <a:t>6</a:t>
            </a:fld>
            <a:endParaRPr lang="fr-FR" altLang="fr-FR"/>
          </a:p>
        </p:txBody>
      </p:sp>
    </p:spTree>
    <p:extLst>
      <p:ext uri="{BB962C8B-B14F-4D97-AF65-F5344CB8AC3E}">
        <p14:creationId xmlns:p14="http://schemas.microsoft.com/office/powerpoint/2010/main" val="4266774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a:defRPr/>
            </a:pPr>
            <a:endParaRPr lang="fr-FR"/>
          </a:p>
        </p:txBody>
      </p:sp>
      <p:sp>
        <p:nvSpPr>
          <p:cNvPr id="5" name="Espace réservé de la date 4"/>
          <p:cNvSpPr>
            <a:spLocks noGrp="1"/>
          </p:cNvSpPr>
          <p:nvPr>
            <p:ph type="dt" idx="11"/>
          </p:nvPr>
        </p:nvSpPr>
        <p:spPr/>
        <p:txBody>
          <a:bodyPr/>
          <a:lstStyle/>
          <a:p>
            <a:fld id="{2D0B7E5D-E9DD-47D8-9178-6AFA2353E1A1}" type="datetime2">
              <a:rPr lang="fr-FR" altLang="fr-FR" smtClean="0"/>
              <a:pPr/>
              <a:t>mardi 30 mars 2021</a:t>
            </a:fld>
            <a:endParaRPr lang="fr-FR" altLang="fr-FR"/>
          </a:p>
        </p:txBody>
      </p:sp>
      <p:sp>
        <p:nvSpPr>
          <p:cNvPr id="6" name="Espace réservé du pied de page 5"/>
          <p:cNvSpPr>
            <a:spLocks noGrp="1"/>
          </p:cNvSpPr>
          <p:nvPr>
            <p:ph type="ftr" sz="quarter" idx="12"/>
          </p:nvPr>
        </p:nvSpPr>
        <p:spPr/>
        <p:txBody>
          <a:bodyPr/>
          <a:lstStyle/>
          <a:p>
            <a:pPr>
              <a:defRPr/>
            </a:pPr>
            <a:endParaRPr lang="fr-FR"/>
          </a:p>
        </p:txBody>
      </p:sp>
      <p:sp>
        <p:nvSpPr>
          <p:cNvPr id="7" name="Espace réservé du numéro de diapositive 6"/>
          <p:cNvSpPr>
            <a:spLocks noGrp="1"/>
          </p:cNvSpPr>
          <p:nvPr>
            <p:ph type="sldNum" sz="quarter" idx="13"/>
          </p:nvPr>
        </p:nvSpPr>
        <p:spPr/>
        <p:txBody>
          <a:bodyPr/>
          <a:lstStyle/>
          <a:p>
            <a:fld id="{6E8D8C07-4EC2-4E4A-85AB-FF7BC84CE5DD}" type="slidenum">
              <a:rPr lang="fr-FR" altLang="fr-FR" smtClean="0"/>
              <a:pPr/>
              <a:t>7</a:t>
            </a:fld>
            <a:endParaRPr lang="fr-FR" altLang="fr-FR"/>
          </a:p>
        </p:txBody>
      </p:sp>
    </p:spTree>
    <p:extLst>
      <p:ext uri="{BB962C8B-B14F-4D97-AF65-F5344CB8AC3E}">
        <p14:creationId xmlns:p14="http://schemas.microsoft.com/office/powerpoint/2010/main" val="429133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a:defRPr/>
            </a:pPr>
            <a:endParaRPr lang="fr-FR"/>
          </a:p>
        </p:txBody>
      </p:sp>
      <p:sp>
        <p:nvSpPr>
          <p:cNvPr id="5" name="Espace réservé de la date 4"/>
          <p:cNvSpPr>
            <a:spLocks noGrp="1"/>
          </p:cNvSpPr>
          <p:nvPr>
            <p:ph type="dt" idx="11"/>
          </p:nvPr>
        </p:nvSpPr>
        <p:spPr/>
        <p:txBody>
          <a:bodyPr/>
          <a:lstStyle/>
          <a:p>
            <a:fld id="{2D0B7E5D-E9DD-47D8-9178-6AFA2353E1A1}" type="datetime2">
              <a:rPr lang="fr-FR" altLang="fr-FR" smtClean="0"/>
              <a:pPr/>
              <a:t>mardi 30 mars 2021</a:t>
            </a:fld>
            <a:endParaRPr lang="fr-FR" altLang="fr-FR"/>
          </a:p>
        </p:txBody>
      </p:sp>
      <p:sp>
        <p:nvSpPr>
          <p:cNvPr id="6" name="Espace réservé du pied de page 5"/>
          <p:cNvSpPr>
            <a:spLocks noGrp="1"/>
          </p:cNvSpPr>
          <p:nvPr>
            <p:ph type="ftr" sz="quarter" idx="12"/>
          </p:nvPr>
        </p:nvSpPr>
        <p:spPr/>
        <p:txBody>
          <a:bodyPr/>
          <a:lstStyle/>
          <a:p>
            <a:pPr>
              <a:defRPr/>
            </a:pPr>
            <a:endParaRPr lang="fr-FR"/>
          </a:p>
        </p:txBody>
      </p:sp>
      <p:sp>
        <p:nvSpPr>
          <p:cNvPr id="7" name="Espace réservé du numéro de diapositive 6"/>
          <p:cNvSpPr>
            <a:spLocks noGrp="1"/>
          </p:cNvSpPr>
          <p:nvPr>
            <p:ph type="sldNum" sz="quarter" idx="13"/>
          </p:nvPr>
        </p:nvSpPr>
        <p:spPr/>
        <p:txBody>
          <a:bodyPr/>
          <a:lstStyle/>
          <a:p>
            <a:fld id="{6E8D8C07-4EC2-4E4A-85AB-FF7BC84CE5DD}" type="slidenum">
              <a:rPr lang="fr-FR" altLang="fr-FR" smtClean="0"/>
              <a:pPr/>
              <a:t>8</a:t>
            </a:fld>
            <a:endParaRPr lang="fr-FR" altLang="fr-FR"/>
          </a:p>
        </p:txBody>
      </p:sp>
    </p:spTree>
    <p:extLst>
      <p:ext uri="{BB962C8B-B14F-4D97-AF65-F5344CB8AC3E}">
        <p14:creationId xmlns:p14="http://schemas.microsoft.com/office/powerpoint/2010/main" val="2017690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fontAlgn="base"/>
            <a:endParaRPr lang="fr-FR"/>
          </a:p>
        </p:txBody>
      </p:sp>
      <p:sp>
        <p:nvSpPr>
          <p:cNvPr id="4" name="Espace réservé de l'en-tête 3"/>
          <p:cNvSpPr>
            <a:spLocks noGrp="1"/>
          </p:cNvSpPr>
          <p:nvPr>
            <p:ph type="hdr" sz="quarter" idx="10"/>
          </p:nvPr>
        </p:nvSpPr>
        <p:spPr/>
        <p:txBody>
          <a:bodyPr/>
          <a:lstStyle/>
          <a:p>
            <a:pPr>
              <a:defRPr/>
            </a:pPr>
            <a:endParaRPr lang="fr-FR"/>
          </a:p>
        </p:txBody>
      </p:sp>
      <p:sp>
        <p:nvSpPr>
          <p:cNvPr id="5" name="Espace réservé de la date 4"/>
          <p:cNvSpPr>
            <a:spLocks noGrp="1"/>
          </p:cNvSpPr>
          <p:nvPr>
            <p:ph type="dt" idx="11"/>
          </p:nvPr>
        </p:nvSpPr>
        <p:spPr/>
        <p:txBody>
          <a:bodyPr/>
          <a:lstStyle/>
          <a:p>
            <a:fld id="{2D0B7E5D-E9DD-47D8-9178-6AFA2353E1A1}" type="datetime2">
              <a:rPr lang="fr-FR" altLang="fr-FR" smtClean="0"/>
              <a:pPr/>
              <a:t>mardi 30 mars 2021</a:t>
            </a:fld>
            <a:endParaRPr lang="fr-FR" altLang="fr-FR"/>
          </a:p>
        </p:txBody>
      </p:sp>
      <p:sp>
        <p:nvSpPr>
          <p:cNvPr id="6" name="Espace réservé du pied de page 5"/>
          <p:cNvSpPr>
            <a:spLocks noGrp="1"/>
          </p:cNvSpPr>
          <p:nvPr>
            <p:ph type="ftr" sz="quarter" idx="12"/>
          </p:nvPr>
        </p:nvSpPr>
        <p:spPr/>
        <p:txBody>
          <a:bodyPr/>
          <a:lstStyle/>
          <a:p>
            <a:pPr>
              <a:defRPr/>
            </a:pPr>
            <a:endParaRPr lang="fr-FR"/>
          </a:p>
        </p:txBody>
      </p:sp>
      <p:sp>
        <p:nvSpPr>
          <p:cNvPr id="7" name="Espace réservé du numéro de diapositive 6"/>
          <p:cNvSpPr>
            <a:spLocks noGrp="1"/>
          </p:cNvSpPr>
          <p:nvPr>
            <p:ph type="sldNum" sz="quarter" idx="13"/>
          </p:nvPr>
        </p:nvSpPr>
        <p:spPr/>
        <p:txBody>
          <a:bodyPr/>
          <a:lstStyle/>
          <a:p>
            <a:fld id="{6E8D8C07-4EC2-4E4A-85AB-FF7BC84CE5DD}" type="slidenum">
              <a:rPr lang="fr-FR" altLang="fr-FR" smtClean="0"/>
              <a:pPr/>
              <a:t>9</a:t>
            </a:fld>
            <a:endParaRPr lang="fr-FR" altLang="fr-FR"/>
          </a:p>
        </p:txBody>
      </p:sp>
    </p:spTree>
    <p:extLst>
      <p:ext uri="{BB962C8B-B14F-4D97-AF65-F5344CB8AC3E}">
        <p14:creationId xmlns:p14="http://schemas.microsoft.com/office/powerpoint/2010/main" val="2732333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a:p>
        </p:txBody>
      </p:sp>
      <p:sp>
        <p:nvSpPr>
          <p:cNvPr id="4" name="Espace réservé de l'en-tête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E56AC3E-1045-47BE-9BFE-E8601D8D155C}" type="datetime2">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mardi 30 mars 2021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Espace réservé du pied de page 5"/>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Espace réservé du numéro de diapositive 6"/>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8D8C07-4EC2-4E4A-85AB-FF7BC84CE5DD}"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716218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2.xml"/><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17.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2.xml"/><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17.sv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8216900" cy="393954"/>
          </a:xfrm>
        </p:spPr>
        <p:txBody>
          <a:bodyPr>
            <a:spAutoFit/>
          </a:bodyPr>
          <a:lstStyle>
            <a:lvl1pPr>
              <a:defRPr/>
            </a:lvl1pPr>
          </a:lstStyle>
          <a:p>
            <a:r>
              <a:rPr lang="en-US" altLang="fr-FR" err="1"/>
              <a:t>Ordre</a:t>
            </a:r>
            <a:r>
              <a:rPr lang="en-US" altLang="fr-FR"/>
              <a:t> du jour</a:t>
            </a:r>
            <a:endParaRPr lang="en-US"/>
          </a:p>
        </p:txBody>
      </p:sp>
      <p:sp>
        <p:nvSpPr>
          <p:cNvPr id="3" name="Content Placeholder 2"/>
          <p:cNvSpPr>
            <a:spLocks noGrp="1"/>
          </p:cNvSpPr>
          <p:nvPr>
            <p:ph idx="1" hasCustomPrompt="1"/>
          </p:nvPr>
        </p:nvSpPr>
        <p:spPr>
          <a:xfrm>
            <a:off x="2192288" y="1044000"/>
            <a:ext cx="6480000" cy="3474000"/>
          </a:xfrm>
        </p:spPr>
        <p:txBody>
          <a:bodyPr numCol="1"/>
          <a:lstStyle>
            <a:lvl1pPr marL="0" indent="0">
              <a:spcBef>
                <a:spcPts val="1500"/>
              </a:spcBef>
              <a:defRPr lang="en-US" altLang="fr-FR" baseline="0" dirty="0" smtClean="0"/>
            </a:lvl1pPr>
            <a:lvl2pPr marL="0" indent="0">
              <a:defRPr/>
            </a:lvl2pPr>
            <a:lvl3pPr marL="0" marR="0" indent="0" algn="l" defTabSz="457200" rtl="0" eaLnBrk="0" fontAlgn="base" latinLnBrk="0" hangingPunct="0">
              <a:lnSpc>
                <a:spcPct val="80000"/>
              </a:lnSpc>
              <a:spcBef>
                <a:spcPts val="300"/>
              </a:spcBef>
              <a:spcAft>
                <a:spcPct val="0"/>
              </a:spcAft>
              <a:buClrTx/>
              <a:buSzTx/>
              <a:buFont typeface="Arial" pitchFamily="34" charset="0"/>
              <a:buNone/>
              <a:tabLst/>
              <a:defRPr/>
            </a:lvl3pPr>
            <a:lvl4pPr marL="88900" indent="-88900">
              <a:defRPr/>
            </a:lvl4pPr>
            <a:lvl5pPr marL="0" indent="0">
              <a:defRPr/>
            </a:lvl5pPr>
          </a:lstStyle>
          <a:p>
            <a:pPr lvl="0"/>
            <a:r>
              <a:rPr lang="en-US" altLang="fr-FR"/>
              <a:t>00h00 - 00h00</a:t>
            </a:r>
          </a:p>
          <a:p>
            <a:pPr lvl="1"/>
            <a:r>
              <a:rPr lang="en-US" altLang="fr-FR" err="1"/>
              <a:t>Titre</a:t>
            </a:r>
            <a:endParaRPr lang="en-US" altLang="fr-FR"/>
          </a:p>
          <a:p>
            <a:pPr lvl="2"/>
            <a:r>
              <a:rPr lang="en-US" altLang="fr-FR" err="1"/>
              <a:t>Sujet</a:t>
            </a:r>
            <a:endParaRPr lang="en-US" altLang="fr-FR"/>
          </a:p>
        </p:txBody>
      </p:sp>
      <p:sp>
        <p:nvSpPr>
          <p:cNvPr id="5" name="Slide Number Placeholder 5"/>
          <p:cNvSpPr>
            <a:spLocks noGrp="1"/>
          </p:cNvSpPr>
          <p:nvPr>
            <p:ph type="sldNum" sz="quarter" idx="11"/>
          </p:nvPr>
        </p:nvSpPr>
        <p:spPr>
          <a:xfrm>
            <a:off x="8280400" y="4766400"/>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a:p>
        </p:txBody>
      </p:sp>
      <p:sp>
        <p:nvSpPr>
          <p:cNvPr id="7" name="Footer Placeholder 4"/>
          <p:cNvSpPr>
            <a:spLocks noGrp="1"/>
          </p:cNvSpPr>
          <p:nvPr>
            <p:ph type="ftr" sz="quarter" idx="13"/>
          </p:nvPr>
        </p:nvSpPr>
        <p:spPr>
          <a:xfrm>
            <a:off x="5111750" y="246063"/>
            <a:ext cx="3575050" cy="123825"/>
          </a:xfrm>
          <a:prstGeom prst="rect">
            <a:avLst/>
          </a:prstGeom>
        </p:spPr>
        <p:txBody>
          <a:bodyPr/>
          <a:lstStyle>
            <a:lvl1pPr>
              <a:defRPr/>
            </a:lvl1pPr>
          </a:lstStyle>
          <a:p>
            <a:r>
              <a:rPr lang="en-US" altLang="fr-FR"/>
              <a:t>Prénom NOM - Direction / Dernière mise à jour</a:t>
            </a:r>
          </a:p>
        </p:txBody>
      </p:sp>
    </p:spTree>
    <p:extLst>
      <p:ext uri="{BB962C8B-B14F-4D97-AF65-F5344CB8AC3E}">
        <p14:creationId xmlns:p14="http://schemas.microsoft.com/office/powerpoint/2010/main" val="2378775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F23CCB-AC36-466B-889A-E2AB5732BCA0}" type="slidenum">
              <a:rPr lang="fr-FR" smtClean="0"/>
              <a:t>‹N°›</a:t>
            </a:fld>
            <a:endParaRPr lang="fr-FR"/>
          </a:p>
        </p:txBody>
      </p:sp>
      <p:pic>
        <p:nvPicPr>
          <p:cNvPr id="7" name="Image 6">
            <a:extLst>
              <a:ext uri="{FF2B5EF4-FFF2-40B4-BE49-F238E27FC236}">
                <a16:creationId xmlns:a16="http://schemas.microsoft.com/office/drawing/2014/main" id="{CE933564-42EC-436A-AA5C-442856DD754F}"/>
              </a:ext>
            </a:extLst>
          </p:cNvPr>
          <p:cNvPicPr>
            <a:picLocks noChangeAspect="1"/>
          </p:cNvPicPr>
          <p:nvPr userDrawn="1"/>
        </p:nvPicPr>
        <p:blipFill>
          <a:blip r:embed="rId2"/>
          <a:stretch>
            <a:fillRect/>
          </a:stretch>
        </p:blipFill>
        <p:spPr>
          <a:xfrm>
            <a:off x="6705270" y="37568"/>
            <a:ext cx="2379600" cy="258091"/>
          </a:xfrm>
          <a:prstGeom prst="rect">
            <a:avLst/>
          </a:prstGeom>
        </p:spPr>
      </p:pic>
    </p:spTree>
    <p:extLst>
      <p:ext uri="{BB962C8B-B14F-4D97-AF65-F5344CB8AC3E}">
        <p14:creationId xmlns:p14="http://schemas.microsoft.com/office/powerpoint/2010/main" val="1996343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ubrique 3">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2DAD6F3D-837F-4245-827B-12A9861939B8}"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037445" y="694182"/>
            <a:ext cx="3453650" cy="401521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59F6BB9C-B8C9-445F-ABFC-F97BD678BEEE}"/>
              </a:ext>
            </a:extLst>
          </p:cNvPr>
          <p:cNvPicPr>
            <a:picLocks noChangeAspect="1"/>
          </p:cNvPicPr>
          <p:nvPr userDrawn="1"/>
        </p:nvPicPr>
        <p:blipFill>
          <a:blip r:embed="rId3"/>
          <a:stretch>
            <a:fillRect/>
          </a:stretch>
        </p:blipFill>
        <p:spPr>
          <a:xfrm>
            <a:off x="6705270" y="37568"/>
            <a:ext cx="2379600" cy="258091"/>
          </a:xfrm>
          <a:prstGeom prst="rect">
            <a:avLst/>
          </a:prstGeom>
        </p:spPr>
      </p:pic>
    </p:spTree>
    <p:extLst>
      <p:ext uri="{BB962C8B-B14F-4D97-AF65-F5344CB8AC3E}">
        <p14:creationId xmlns:p14="http://schemas.microsoft.com/office/powerpoint/2010/main" val="196182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ubrique 2">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5E4DFE5D-8A96-4962-AEB7-0F1DECC687C3}"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80447" y="708818"/>
            <a:ext cx="3664719" cy="37211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1C2E08E8-6553-41EE-A108-88FFF6EBF8DC}"/>
              </a:ext>
            </a:extLst>
          </p:cNvPr>
          <p:cNvPicPr>
            <a:picLocks noChangeAspect="1"/>
          </p:cNvPicPr>
          <p:nvPr userDrawn="1"/>
        </p:nvPicPr>
        <p:blipFill>
          <a:blip r:embed="rId3"/>
          <a:stretch>
            <a:fillRect/>
          </a:stretch>
        </p:blipFill>
        <p:spPr>
          <a:xfrm>
            <a:off x="6705270" y="37568"/>
            <a:ext cx="2379600" cy="258091"/>
          </a:xfrm>
          <a:prstGeom prst="rect">
            <a:avLst/>
          </a:prstGeom>
        </p:spPr>
      </p:pic>
    </p:spTree>
    <p:extLst>
      <p:ext uri="{BB962C8B-B14F-4D97-AF65-F5344CB8AC3E}">
        <p14:creationId xmlns:p14="http://schemas.microsoft.com/office/powerpoint/2010/main" val="2392488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que 1">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BABCD677-CF65-4FF2-AD86-7F9447CDDE69}" type="slidenum">
              <a:rPr lang="en-US" altLang="fr-FR" sz="800" b="1">
                <a:solidFill>
                  <a:schemeClr val="bg1"/>
                </a:solidFill>
              </a:rPr>
              <a:pPr algn="r" eaLnBrk="1" hangingPunct="1"/>
              <a:t>‹N°›</a:t>
            </a:fld>
            <a:endParaRPr lang="en-US" altLang="fr-FR" sz="800" b="1">
              <a:solidFill>
                <a:schemeClr val="bg1"/>
              </a:solidFill>
            </a:endParaRPr>
          </a:p>
        </p:txBody>
      </p:sp>
      <p:sp>
        <p:nvSpPr>
          <p:cNvPr id="8" name="ZoneTexte 7"/>
          <p:cNvSpPr txBox="1">
            <a:spLocks noChangeArrowheads="1"/>
          </p:cNvSpPr>
          <p:nvPr userDrawn="1"/>
        </p:nvSpPr>
        <p:spPr bwMode="auto">
          <a:xfrm>
            <a:off x="7413625" y="4852988"/>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endParaRPr lang="fr-FR" sz="1800"/>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40645" y="644155"/>
            <a:ext cx="3766457" cy="361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740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que 1">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r>
              <a:rPr lang="en-US" altLang="fr-FR" sz="800" b="1">
                <a:solidFill>
                  <a:schemeClr val="bg1"/>
                </a:solidFill>
              </a:rPr>
              <a:t>Maj 12/09/2018</a:t>
            </a:r>
            <a:fld id="{BABCD677-CF65-4FF2-AD86-7F9447CDDE69}" type="slidenum">
              <a:rPr lang="en-US" altLang="fr-FR" sz="800" b="1" smtClean="0">
                <a:solidFill>
                  <a:schemeClr val="bg1"/>
                </a:solidFill>
              </a:rPr>
              <a:pPr algn="r" eaLnBrk="1" hangingPunct="1"/>
              <a:t>‹N°›</a:t>
            </a:fld>
            <a:endParaRPr lang="en-US" altLang="fr-FR" sz="800" b="1">
              <a:solidFill>
                <a:schemeClr val="bg1"/>
              </a:solidFill>
            </a:endParaRPr>
          </a:p>
        </p:txBody>
      </p:sp>
      <p:sp>
        <p:nvSpPr>
          <p:cNvPr id="8" name="ZoneTexte 7"/>
          <p:cNvSpPr txBox="1">
            <a:spLocks noChangeArrowheads="1"/>
          </p:cNvSpPr>
          <p:nvPr userDrawn="1"/>
        </p:nvSpPr>
        <p:spPr bwMode="auto">
          <a:xfrm>
            <a:off x="7413625" y="4852988"/>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endParaRPr lang="fr-FR" sz="1800"/>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40645" y="644155"/>
            <a:ext cx="3766457" cy="361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740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que 2">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5E4DFE5D-8A96-4962-AEB7-0F1DECC687C3}"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80447" y="708818"/>
            <a:ext cx="3664719" cy="372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10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que 3">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2DAD6F3D-837F-4245-827B-12A9861939B8}"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037445" y="694182"/>
            <a:ext cx="3453650" cy="401521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EF521657-B53F-4A11-A826-80EB72BE683C}"/>
              </a:ext>
            </a:extLst>
          </p:cNvPr>
          <p:cNvPicPr>
            <a:picLocks noChangeAspect="1"/>
          </p:cNvPicPr>
          <p:nvPr userDrawn="1"/>
        </p:nvPicPr>
        <p:blipFill>
          <a:blip r:embed="rId3"/>
          <a:stretch>
            <a:fillRect/>
          </a:stretch>
        </p:blipFill>
        <p:spPr>
          <a:xfrm>
            <a:off x="6705270" y="37568"/>
            <a:ext cx="2379600" cy="258091"/>
          </a:xfrm>
          <a:prstGeom prst="rect">
            <a:avLst/>
          </a:prstGeom>
        </p:spPr>
      </p:pic>
    </p:spTree>
    <p:extLst>
      <p:ext uri="{BB962C8B-B14F-4D97-AF65-F5344CB8AC3E}">
        <p14:creationId xmlns:p14="http://schemas.microsoft.com/office/powerpoint/2010/main" val="3544562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que 4">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1C5D8B79-9AB5-4CA4-B0A5-FF67C3030F5B}"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45667" y="757948"/>
            <a:ext cx="4011430" cy="375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92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que 5">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3595AFBB-A533-4CAA-8071-42B3A57DE381}"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89963" y="776314"/>
            <a:ext cx="3395816" cy="3716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27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que 6">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441D0B8F-E42C-42D0-8780-1564397AE81D}"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01015" y="727452"/>
            <a:ext cx="3442317" cy="3722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943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présentation">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43" y="1770354"/>
            <a:ext cx="6055206" cy="33813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748879" y="2144168"/>
            <a:ext cx="5925221" cy="467820"/>
          </a:xfrm>
        </p:spPr>
        <p:txBody>
          <a:bodyPr anchor="b"/>
          <a:lstStyle>
            <a:lvl1pPr algn="l">
              <a:lnSpc>
                <a:spcPct val="80000"/>
              </a:lnSpc>
              <a:defRPr sz="3800" b="1">
                <a:solidFill>
                  <a:srgbClr val="482683"/>
                </a:solidFill>
              </a:defRPr>
            </a:lvl1pPr>
          </a:lstStyle>
          <a:p>
            <a:r>
              <a:rPr lang="fr-FR"/>
              <a:t>Cliquez et modifiez le titre</a:t>
            </a:r>
            <a:endParaRPr lang="en-US"/>
          </a:p>
        </p:txBody>
      </p:sp>
      <p:sp>
        <p:nvSpPr>
          <p:cNvPr id="3" name="Subtitle 2"/>
          <p:cNvSpPr>
            <a:spLocks noGrp="1"/>
          </p:cNvSpPr>
          <p:nvPr>
            <p:ph type="subTitle" idx="1" hasCustomPrompt="1"/>
          </p:nvPr>
        </p:nvSpPr>
        <p:spPr>
          <a:xfrm>
            <a:off x="2748878" y="2698835"/>
            <a:ext cx="5925221" cy="261610"/>
          </a:xfrm>
        </p:spPr>
        <p:txBody>
          <a:bodyPr wrap="square">
            <a:spAutoFit/>
          </a:bodyPr>
          <a:lstStyle>
            <a:lvl1pPr marL="0" indent="0" algn="l">
              <a:buNone/>
              <a:defRPr sz="1700">
                <a:solidFill>
                  <a:srgbClr val="9C409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err="1"/>
              <a:t>Cliquez</a:t>
            </a:r>
            <a:r>
              <a:rPr lang="en-US"/>
              <a:t> pour modifier le sous-</a:t>
            </a:r>
            <a:r>
              <a:rPr lang="en-US" err="1"/>
              <a:t>titre</a:t>
            </a:r>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31659" y="140933"/>
            <a:ext cx="1946287" cy="140232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userDrawn="1"/>
        </p:nvCxnSpPr>
        <p:spPr>
          <a:xfrm>
            <a:off x="8337551" y="186607"/>
            <a:ext cx="336549" cy="0"/>
          </a:xfrm>
          <a:prstGeom prst="line">
            <a:avLst/>
          </a:prstGeom>
          <a:ln w="19050">
            <a:solidFill>
              <a:srgbClr val="17CBD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0343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que 7 pour images">
    <p:spTree>
      <p:nvGrpSpPr>
        <p:cNvPr id="1" name=""/>
        <p:cNvGrpSpPr/>
        <p:nvPr/>
      </p:nvGrpSpPr>
      <p:grpSpPr>
        <a:xfrm>
          <a:off x="0" y="0"/>
          <a:ext cx="0" cy="0"/>
          <a:chOff x="0" y="0"/>
          <a:chExt cx="0" cy="0"/>
        </a:xfrm>
      </p:grpSpPr>
      <p:sp>
        <p:nvSpPr>
          <p:cNvPr id="5"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99F63B30-5A2D-4537-9857-B111F5AA62A1}"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spTree>
    <p:extLst>
      <p:ext uri="{BB962C8B-B14F-4D97-AF65-F5344CB8AC3E}">
        <p14:creationId xmlns:p14="http://schemas.microsoft.com/office/powerpoint/2010/main" val="3469716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A87515-1F4E-4E40-90C4-6A57CF3B9FD6}"/>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DC3D9A2-C998-436E-9A29-469C51B87CAE}"/>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2A094AC-C777-4467-9D62-C06E578B1201}"/>
              </a:ext>
            </a:extLst>
          </p:cNvPr>
          <p:cNvSpPr>
            <a:spLocks noGrp="1"/>
          </p:cNvSpPr>
          <p:nvPr>
            <p:ph type="dt" sz="half" idx="10"/>
          </p:nvPr>
        </p:nvSpPr>
        <p:spPr>
          <a:xfrm>
            <a:off x="628650" y="4767263"/>
            <a:ext cx="2057400" cy="274637"/>
          </a:xfrm>
          <a:prstGeom prst="rect">
            <a:avLst/>
          </a:prstGeom>
        </p:spPr>
        <p:txBody>
          <a:bodyPr/>
          <a:lstStyle/>
          <a:p>
            <a:fld id="{EF5A92DD-85BF-4625-92FE-F9F5DA2BEDA4}" type="datetimeFigureOut">
              <a:rPr lang="fr-FR" smtClean="0"/>
              <a:t>30/03/2021</a:t>
            </a:fld>
            <a:endParaRPr lang="fr-FR"/>
          </a:p>
        </p:txBody>
      </p:sp>
      <p:sp>
        <p:nvSpPr>
          <p:cNvPr id="5" name="Espace réservé du pied de page 4">
            <a:extLst>
              <a:ext uri="{FF2B5EF4-FFF2-40B4-BE49-F238E27FC236}">
                <a16:creationId xmlns:a16="http://schemas.microsoft.com/office/drawing/2014/main" id="{A34AE32C-98B8-47EA-81CE-2D5D8FEAD9BC}"/>
              </a:ext>
            </a:extLst>
          </p:cNvPr>
          <p:cNvSpPr>
            <a:spLocks noGrp="1"/>
          </p:cNvSpPr>
          <p:nvPr>
            <p:ph type="ftr" sz="quarter" idx="11"/>
          </p:nvPr>
        </p:nvSpPr>
        <p:spPr>
          <a:xfrm>
            <a:off x="3028950" y="4767263"/>
            <a:ext cx="3086100" cy="274637"/>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845DDFF7-5318-4F40-9A02-BF209F9AAD19}"/>
              </a:ext>
            </a:extLst>
          </p:cNvPr>
          <p:cNvSpPr>
            <a:spLocks noGrp="1"/>
          </p:cNvSpPr>
          <p:nvPr>
            <p:ph type="sldNum" sz="quarter" idx="12"/>
          </p:nvPr>
        </p:nvSpPr>
        <p:spPr>
          <a:xfrm>
            <a:off x="6457950" y="4767263"/>
            <a:ext cx="2057400" cy="274637"/>
          </a:xfrm>
          <a:prstGeom prst="rect">
            <a:avLst/>
          </a:prstGeom>
        </p:spPr>
        <p:txBody>
          <a:bodyPr/>
          <a:lstStyle/>
          <a:p>
            <a:fld id="{EE8DC091-F3F8-4E4C-976A-5255578C3FFA}" type="slidenum">
              <a:rPr lang="fr-FR" smtClean="0"/>
              <a:t>‹N°›</a:t>
            </a:fld>
            <a:endParaRPr lang="fr-FR"/>
          </a:p>
        </p:txBody>
      </p:sp>
    </p:spTree>
    <p:extLst>
      <p:ext uri="{BB962C8B-B14F-4D97-AF65-F5344CB8AC3E}">
        <p14:creationId xmlns:p14="http://schemas.microsoft.com/office/powerpoint/2010/main" val="3953827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42559C-4641-40E4-91DA-EE2C12AB9C47}"/>
              </a:ext>
            </a:extLst>
          </p:cNvPr>
          <p:cNvSpPr>
            <a:spLocks noGrp="1"/>
          </p:cNvSpPr>
          <p:nvPr>
            <p:ph type="title"/>
          </p:nvPr>
        </p:nvSpPr>
        <p:spPr>
          <a:xfrm>
            <a:off x="628650" y="274638"/>
            <a:ext cx="7886700" cy="993775"/>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F3ECE0B4-92B5-4A0F-B4B0-4E99B8C90A39}"/>
              </a:ext>
            </a:extLst>
          </p:cNvPr>
          <p:cNvSpPr>
            <a:spLocks noGrp="1"/>
          </p:cNvSpPr>
          <p:nvPr>
            <p:ph idx="1"/>
          </p:nvPr>
        </p:nvSpPr>
        <p:spPr>
          <a:xfrm>
            <a:off x="628650" y="1370013"/>
            <a:ext cx="7886700" cy="32623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72BE16-96F6-4A65-B01C-E8E6DD50263B}"/>
              </a:ext>
            </a:extLst>
          </p:cNvPr>
          <p:cNvSpPr>
            <a:spLocks noGrp="1"/>
          </p:cNvSpPr>
          <p:nvPr>
            <p:ph type="dt" sz="half" idx="10"/>
          </p:nvPr>
        </p:nvSpPr>
        <p:spPr>
          <a:xfrm>
            <a:off x="628650" y="4767263"/>
            <a:ext cx="2057400" cy="274637"/>
          </a:xfrm>
          <a:prstGeom prst="rect">
            <a:avLst/>
          </a:prstGeom>
        </p:spPr>
        <p:txBody>
          <a:bodyPr/>
          <a:lstStyle/>
          <a:p>
            <a:fld id="{EF5A92DD-85BF-4625-92FE-F9F5DA2BEDA4}" type="datetimeFigureOut">
              <a:rPr lang="fr-FR" smtClean="0"/>
              <a:t>30/03/2021</a:t>
            </a:fld>
            <a:endParaRPr lang="fr-FR"/>
          </a:p>
        </p:txBody>
      </p:sp>
      <p:sp>
        <p:nvSpPr>
          <p:cNvPr id="5" name="Espace réservé du pied de page 4">
            <a:extLst>
              <a:ext uri="{FF2B5EF4-FFF2-40B4-BE49-F238E27FC236}">
                <a16:creationId xmlns:a16="http://schemas.microsoft.com/office/drawing/2014/main" id="{DD904CCF-71F3-495C-8019-31C636BA4C8F}"/>
              </a:ext>
            </a:extLst>
          </p:cNvPr>
          <p:cNvSpPr>
            <a:spLocks noGrp="1"/>
          </p:cNvSpPr>
          <p:nvPr>
            <p:ph type="ftr" sz="quarter" idx="11"/>
          </p:nvPr>
        </p:nvSpPr>
        <p:spPr>
          <a:xfrm>
            <a:off x="3028950" y="4767263"/>
            <a:ext cx="3086100" cy="274637"/>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5B54E5B2-0CA5-4DE3-A786-D40C04C2486E}"/>
              </a:ext>
            </a:extLst>
          </p:cNvPr>
          <p:cNvSpPr>
            <a:spLocks noGrp="1"/>
          </p:cNvSpPr>
          <p:nvPr>
            <p:ph type="sldNum" sz="quarter" idx="12"/>
          </p:nvPr>
        </p:nvSpPr>
        <p:spPr>
          <a:xfrm>
            <a:off x="6457950" y="4767263"/>
            <a:ext cx="2057400" cy="274637"/>
          </a:xfrm>
          <a:prstGeom prst="rect">
            <a:avLst/>
          </a:prstGeom>
        </p:spPr>
        <p:txBody>
          <a:bodyPr/>
          <a:lstStyle/>
          <a:p>
            <a:fld id="{EE8DC091-F3F8-4E4C-976A-5255578C3FFA}" type="slidenum">
              <a:rPr lang="fr-FR" smtClean="0"/>
              <a:t>‹N°›</a:t>
            </a:fld>
            <a:endParaRPr lang="fr-FR"/>
          </a:p>
        </p:txBody>
      </p:sp>
    </p:spTree>
    <p:extLst>
      <p:ext uri="{BB962C8B-B14F-4D97-AF65-F5344CB8AC3E}">
        <p14:creationId xmlns:p14="http://schemas.microsoft.com/office/powerpoint/2010/main" val="502137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F61884-0A7E-418F-9308-C39F1EE6FB12}"/>
              </a:ext>
            </a:extLst>
          </p:cNvPr>
          <p:cNvSpPr>
            <a:spLocks noGrp="1"/>
          </p:cNvSpPr>
          <p:nvPr>
            <p:ph type="title"/>
          </p:nvPr>
        </p:nvSpPr>
        <p:spPr>
          <a:xfrm>
            <a:off x="623888" y="1282700"/>
            <a:ext cx="7886700" cy="2139950"/>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AD9A8FA-64E8-4936-B398-FD5F6C08AA97}"/>
              </a:ext>
            </a:extLst>
          </p:cNvPr>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3551A41A-CE61-4FEC-92D7-1901F664588C}"/>
              </a:ext>
            </a:extLst>
          </p:cNvPr>
          <p:cNvSpPr>
            <a:spLocks noGrp="1"/>
          </p:cNvSpPr>
          <p:nvPr>
            <p:ph type="dt" sz="half" idx="10"/>
          </p:nvPr>
        </p:nvSpPr>
        <p:spPr>
          <a:xfrm>
            <a:off x="628650" y="4767263"/>
            <a:ext cx="2057400" cy="274637"/>
          </a:xfrm>
          <a:prstGeom prst="rect">
            <a:avLst/>
          </a:prstGeom>
        </p:spPr>
        <p:txBody>
          <a:bodyPr/>
          <a:lstStyle/>
          <a:p>
            <a:fld id="{EF5A92DD-85BF-4625-92FE-F9F5DA2BEDA4}" type="datetimeFigureOut">
              <a:rPr lang="fr-FR" smtClean="0"/>
              <a:t>30/03/2021</a:t>
            </a:fld>
            <a:endParaRPr lang="fr-FR"/>
          </a:p>
        </p:txBody>
      </p:sp>
      <p:sp>
        <p:nvSpPr>
          <p:cNvPr id="5" name="Espace réservé du pied de page 4">
            <a:extLst>
              <a:ext uri="{FF2B5EF4-FFF2-40B4-BE49-F238E27FC236}">
                <a16:creationId xmlns:a16="http://schemas.microsoft.com/office/drawing/2014/main" id="{7D6A7EFC-275F-4F23-AAFC-CED2C0D5B89C}"/>
              </a:ext>
            </a:extLst>
          </p:cNvPr>
          <p:cNvSpPr>
            <a:spLocks noGrp="1"/>
          </p:cNvSpPr>
          <p:nvPr>
            <p:ph type="ftr" sz="quarter" idx="11"/>
          </p:nvPr>
        </p:nvSpPr>
        <p:spPr>
          <a:xfrm>
            <a:off x="3028950" y="4767263"/>
            <a:ext cx="3086100" cy="274637"/>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90E59062-8ADF-42D4-A023-E0BC8986D5CE}"/>
              </a:ext>
            </a:extLst>
          </p:cNvPr>
          <p:cNvSpPr>
            <a:spLocks noGrp="1"/>
          </p:cNvSpPr>
          <p:nvPr>
            <p:ph type="sldNum" sz="quarter" idx="12"/>
          </p:nvPr>
        </p:nvSpPr>
        <p:spPr>
          <a:xfrm>
            <a:off x="6457950" y="4767263"/>
            <a:ext cx="2057400" cy="274637"/>
          </a:xfrm>
          <a:prstGeom prst="rect">
            <a:avLst/>
          </a:prstGeom>
        </p:spPr>
        <p:txBody>
          <a:bodyPr/>
          <a:lstStyle/>
          <a:p>
            <a:fld id="{EE8DC091-F3F8-4E4C-976A-5255578C3FFA}" type="slidenum">
              <a:rPr lang="fr-FR" smtClean="0"/>
              <a:t>‹N°›</a:t>
            </a:fld>
            <a:endParaRPr lang="fr-FR"/>
          </a:p>
        </p:txBody>
      </p:sp>
    </p:spTree>
    <p:extLst>
      <p:ext uri="{BB962C8B-B14F-4D97-AF65-F5344CB8AC3E}">
        <p14:creationId xmlns:p14="http://schemas.microsoft.com/office/powerpoint/2010/main" val="3105248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C37BD6-5A6D-4EF5-BBEA-6D97402FD4E5}"/>
              </a:ext>
            </a:extLst>
          </p:cNvPr>
          <p:cNvSpPr>
            <a:spLocks noGrp="1"/>
          </p:cNvSpPr>
          <p:nvPr>
            <p:ph type="title"/>
          </p:nvPr>
        </p:nvSpPr>
        <p:spPr>
          <a:xfrm>
            <a:off x="628650" y="274638"/>
            <a:ext cx="7886700" cy="993775"/>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70419775-768C-40BC-B3F7-6C3DFB355FB3}"/>
              </a:ext>
            </a:extLst>
          </p:cNvPr>
          <p:cNvSpPr>
            <a:spLocks noGrp="1"/>
          </p:cNvSpPr>
          <p:nvPr>
            <p:ph sz="half" idx="1"/>
          </p:nvPr>
        </p:nvSpPr>
        <p:spPr>
          <a:xfrm>
            <a:off x="628650" y="1370013"/>
            <a:ext cx="3867150" cy="32623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001B9E0-D324-4AFA-B0FE-A0101E7236DB}"/>
              </a:ext>
            </a:extLst>
          </p:cNvPr>
          <p:cNvSpPr>
            <a:spLocks noGrp="1"/>
          </p:cNvSpPr>
          <p:nvPr>
            <p:ph sz="half" idx="2"/>
          </p:nvPr>
        </p:nvSpPr>
        <p:spPr>
          <a:xfrm>
            <a:off x="4648200" y="1370013"/>
            <a:ext cx="3867150" cy="32623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3A349D2-B850-4E24-A97B-F0E63D092E21}"/>
              </a:ext>
            </a:extLst>
          </p:cNvPr>
          <p:cNvSpPr>
            <a:spLocks noGrp="1"/>
          </p:cNvSpPr>
          <p:nvPr>
            <p:ph type="dt" sz="half" idx="10"/>
          </p:nvPr>
        </p:nvSpPr>
        <p:spPr>
          <a:xfrm>
            <a:off x="628650" y="4767263"/>
            <a:ext cx="2057400" cy="274637"/>
          </a:xfrm>
          <a:prstGeom prst="rect">
            <a:avLst/>
          </a:prstGeom>
        </p:spPr>
        <p:txBody>
          <a:bodyPr/>
          <a:lstStyle/>
          <a:p>
            <a:fld id="{EF5A92DD-85BF-4625-92FE-F9F5DA2BEDA4}" type="datetimeFigureOut">
              <a:rPr lang="fr-FR" smtClean="0"/>
              <a:t>30/03/2021</a:t>
            </a:fld>
            <a:endParaRPr lang="fr-FR"/>
          </a:p>
        </p:txBody>
      </p:sp>
      <p:sp>
        <p:nvSpPr>
          <p:cNvPr id="6" name="Espace réservé du pied de page 5">
            <a:extLst>
              <a:ext uri="{FF2B5EF4-FFF2-40B4-BE49-F238E27FC236}">
                <a16:creationId xmlns:a16="http://schemas.microsoft.com/office/drawing/2014/main" id="{D8CCD075-6D95-4D8C-9938-CB502B11AA1B}"/>
              </a:ext>
            </a:extLst>
          </p:cNvPr>
          <p:cNvSpPr>
            <a:spLocks noGrp="1"/>
          </p:cNvSpPr>
          <p:nvPr>
            <p:ph type="ftr" sz="quarter" idx="11"/>
          </p:nvPr>
        </p:nvSpPr>
        <p:spPr>
          <a:xfrm>
            <a:off x="3028950" y="4767263"/>
            <a:ext cx="3086100" cy="274637"/>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986F0ACA-586D-4393-9353-F251D124DFCC}"/>
              </a:ext>
            </a:extLst>
          </p:cNvPr>
          <p:cNvSpPr>
            <a:spLocks noGrp="1"/>
          </p:cNvSpPr>
          <p:nvPr>
            <p:ph type="sldNum" sz="quarter" idx="12"/>
          </p:nvPr>
        </p:nvSpPr>
        <p:spPr>
          <a:xfrm>
            <a:off x="6457950" y="4767263"/>
            <a:ext cx="2057400" cy="274637"/>
          </a:xfrm>
          <a:prstGeom prst="rect">
            <a:avLst/>
          </a:prstGeom>
        </p:spPr>
        <p:txBody>
          <a:bodyPr/>
          <a:lstStyle/>
          <a:p>
            <a:fld id="{EE8DC091-F3F8-4E4C-976A-5255578C3FFA}" type="slidenum">
              <a:rPr lang="fr-FR" smtClean="0"/>
              <a:t>‹N°›</a:t>
            </a:fld>
            <a:endParaRPr lang="fr-FR"/>
          </a:p>
        </p:txBody>
      </p:sp>
    </p:spTree>
    <p:extLst>
      <p:ext uri="{BB962C8B-B14F-4D97-AF65-F5344CB8AC3E}">
        <p14:creationId xmlns:p14="http://schemas.microsoft.com/office/powerpoint/2010/main" val="4005680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60C943-BB9C-446C-B1F5-13A9DD4B6F91}"/>
              </a:ext>
            </a:extLst>
          </p:cNvPr>
          <p:cNvSpPr>
            <a:spLocks noGrp="1"/>
          </p:cNvSpPr>
          <p:nvPr>
            <p:ph type="title"/>
          </p:nvPr>
        </p:nvSpPr>
        <p:spPr>
          <a:xfrm>
            <a:off x="630238" y="274638"/>
            <a:ext cx="7886700" cy="993775"/>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5C3A4CE2-6F15-4238-BBC8-2DFAD6C4E103}"/>
              </a:ext>
            </a:extLst>
          </p:cNvPr>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B52C75EB-AB69-44A6-BECC-EE3C1EAD7817}"/>
              </a:ext>
            </a:extLst>
          </p:cNvPr>
          <p:cNvSpPr>
            <a:spLocks noGrp="1"/>
          </p:cNvSpPr>
          <p:nvPr>
            <p:ph sz="half" idx="2"/>
          </p:nvPr>
        </p:nvSpPr>
        <p:spPr>
          <a:xfrm>
            <a:off x="630238" y="1879600"/>
            <a:ext cx="3868737" cy="2762250"/>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6A79D71-9CF2-4EA1-807A-40C17CEE4EBD}"/>
              </a:ext>
            </a:extLst>
          </p:cNvPr>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4ADE14F6-3C86-427A-993C-6058C050647F}"/>
              </a:ext>
            </a:extLst>
          </p:cNvPr>
          <p:cNvSpPr>
            <a:spLocks noGrp="1"/>
          </p:cNvSpPr>
          <p:nvPr>
            <p:ph sz="quarter" idx="4"/>
          </p:nvPr>
        </p:nvSpPr>
        <p:spPr>
          <a:xfrm>
            <a:off x="4629150" y="1879600"/>
            <a:ext cx="3887788" cy="2762250"/>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73A4607-B684-4868-9BDF-9A19E30AEF67}"/>
              </a:ext>
            </a:extLst>
          </p:cNvPr>
          <p:cNvSpPr>
            <a:spLocks noGrp="1"/>
          </p:cNvSpPr>
          <p:nvPr>
            <p:ph type="dt" sz="half" idx="10"/>
          </p:nvPr>
        </p:nvSpPr>
        <p:spPr>
          <a:xfrm>
            <a:off x="628650" y="4767263"/>
            <a:ext cx="2057400" cy="274637"/>
          </a:xfrm>
          <a:prstGeom prst="rect">
            <a:avLst/>
          </a:prstGeom>
        </p:spPr>
        <p:txBody>
          <a:bodyPr/>
          <a:lstStyle/>
          <a:p>
            <a:fld id="{EF5A92DD-85BF-4625-92FE-F9F5DA2BEDA4}" type="datetimeFigureOut">
              <a:rPr lang="fr-FR" smtClean="0"/>
              <a:t>30/03/2021</a:t>
            </a:fld>
            <a:endParaRPr lang="fr-FR"/>
          </a:p>
        </p:txBody>
      </p:sp>
      <p:sp>
        <p:nvSpPr>
          <p:cNvPr id="8" name="Espace réservé du pied de page 7">
            <a:extLst>
              <a:ext uri="{FF2B5EF4-FFF2-40B4-BE49-F238E27FC236}">
                <a16:creationId xmlns:a16="http://schemas.microsoft.com/office/drawing/2014/main" id="{40D6F105-8861-4911-9F64-552685CE4D32}"/>
              </a:ext>
            </a:extLst>
          </p:cNvPr>
          <p:cNvSpPr>
            <a:spLocks noGrp="1"/>
          </p:cNvSpPr>
          <p:nvPr>
            <p:ph type="ftr" sz="quarter" idx="11"/>
          </p:nvPr>
        </p:nvSpPr>
        <p:spPr>
          <a:xfrm>
            <a:off x="3028950" y="4767263"/>
            <a:ext cx="3086100" cy="274637"/>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D18E2293-4F17-4F45-97A7-3B45731B0390}"/>
              </a:ext>
            </a:extLst>
          </p:cNvPr>
          <p:cNvSpPr>
            <a:spLocks noGrp="1"/>
          </p:cNvSpPr>
          <p:nvPr>
            <p:ph type="sldNum" sz="quarter" idx="12"/>
          </p:nvPr>
        </p:nvSpPr>
        <p:spPr>
          <a:xfrm>
            <a:off x="6457950" y="4767263"/>
            <a:ext cx="2057400" cy="274637"/>
          </a:xfrm>
          <a:prstGeom prst="rect">
            <a:avLst/>
          </a:prstGeom>
        </p:spPr>
        <p:txBody>
          <a:bodyPr/>
          <a:lstStyle/>
          <a:p>
            <a:fld id="{EE8DC091-F3F8-4E4C-976A-5255578C3FFA}" type="slidenum">
              <a:rPr lang="fr-FR" smtClean="0"/>
              <a:t>‹N°›</a:t>
            </a:fld>
            <a:endParaRPr lang="fr-FR"/>
          </a:p>
        </p:txBody>
      </p:sp>
    </p:spTree>
    <p:extLst>
      <p:ext uri="{BB962C8B-B14F-4D97-AF65-F5344CB8AC3E}">
        <p14:creationId xmlns:p14="http://schemas.microsoft.com/office/powerpoint/2010/main" val="2684588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B559D8-D6E6-4D6A-AE5E-074ECC9DFB26}"/>
              </a:ext>
            </a:extLst>
          </p:cNvPr>
          <p:cNvSpPr>
            <a:spLocks noGrp="1"/>
          </p:cNvSpPr>
          <p:nvPr>
            <p:ph type="title"/>
          </p:nvPr>
        </p:nvSpPr>
        <p:spPr>
          <a:xfrm>
            <a:off x="628650" y="274638"/>
            <a:ext cx="7886700" cy="993775"/>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A5590681-9A84-4B58-8D37-F9F84FF8DB9B}"/>
              </a:ext>
            </a:extLst>
          </p:cNvPr>
          <p:cNvSpPr>
            <a:spLocks noGrp="1"/>
          </p:cNvSpPr>
          <p:nvPr>
            <p:ph type="dt" sz="half" idx="10"/>
          </p:nvPr>
        </p:nvSpPr>
        <p:spPr>
          <a:xfrm>
            <a:off x="628650" y="4767263"/>
            <a:ext cx="2057400" cy="274637"/>
          </a:xfrm>
          <a:prstGeom prst="rect">
            <a:avLst/>
          </a:prstGeom>
        </p:spPr>
        <p:txBody>
          <a:bodyPr/>
          <a:lstStyle/>
          <a:p>
            <a:fld id="{EF5A92DD-85BF-4625-92FE-F9F5DA2BEDA4}" type="datetimeFigureOut">
              <a:rPr lang="fr-FR" smtClean="0"/>
              <a:t>30/03/2021</a:t>
            </a:fld>
            <a:endParaRPr lang="fr-FR"/>
          </a:p>
        </p:txBody>
      </p:sp>
      <p:sp>
        <p:nvSpPr>
          <p:cNvPr id="4" name="Espace réservé du pied de page 3">
            <a:extLst>
              <a:ext uri="{FF2B5EF4-FFF2-40B4-BE49-F238E27FC236}">
                <a16:creationId xmlns:a16="http://schemas.microsoft.com/office/drawing/2014/main" id="{2D68277A-CCB3-484D-B114-3A6782252DD8}"/>
              </a:ext>
            </a:extLst>
          </p:cNvPr>
          <p:cNvSpPr>
            <a:spLocks noGrp="1"/>
          </p:cNvSpPr>
          <p:nvPr>
            <p:ph type="ftr" sz="quarter" idx="11"/>
          </p:nvPr>
        </p:nvSpPr>
        <p:spPr>
          <a:xfrm>
            <a:off x="3028950" y="4767263"/>
            <a:ext cx="3086100" cy="274637"/>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6CC5B666-4D99-403C-83EE-08045E8C3466}"/>
              </a:ext>
            </a:extLst>
          </p:cNvPr>
          <p:cNvSpPr>
            <a:spLocks noGrp="1"/>
          </p:cNvSpPr>
          <p:nvPr>
            <p:ph type="sldNum" sz="quarter" idx="12"/>
          </p:nvPr>
        </p:nvSpPr>
        <p:spPr>
          <a:xfrm>
            <a:off x="6457950" y="4767263"/>
            <a:ext cx="2057400" cy="274637"/>
          </a:xfrm>
          <a:prstGeom prst="rect">
            <a:avLst/>
          </a:prstGeom>
        </p:spPr>
        <p:txBody>
          <a:bodyPr/>
          <a:lstStyle/>
          <a:p>
            <a:fld id="{EE8DC091-F3F8-4E4C-976A-5255578C3FFA}" type="slidenum">
              <a:rPr lang="fr-FR" smtClean="0"/>
              <a:t>‹N°›</a:t>
            </a:fld>
            <a:endParaRPr lang="fr-FR"/>
          </a:p>
        </p:txBody>
      </p:sp>
    </p:spTree>
    <p:extLst>
      <p:ext uri="{BB962C8B-B14F-4D97-AF65-F5344CB8AC3E}">
        <p14:creationId xmlns:p14="http://schemas.microsoft.com/office/powerpoint/2010/main" val="4239186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E0441DD-4886-4FF8-AE87-F8A374B26A5F}"/>
              </a:ext>
            </a:extLst>
          </p:cNvPr>
          <p:cNvSpPr>
            <a:spLocks noGrp="1"/>
          </p:cNvSpPr>
          <p:nvPr>
            <p:ph type="dt" sz="half" idx="10"/>
          </p:nvPr>
        </p:nvSpPr>
        <p:spPr>
          <a:xfrm>
            <a:off x="628650" y="4767263"/>
            <a:ext cx="2057400" cy="274637"/>
          </a:xfrm>
          <a:prstGeom prst="rect">
            <a:avLst/>
          </a:prstGeom>
        </p:spPr>
        <p:txBody>
          <a:bodyPr/>
          <a:lstStyle/>
          <a:p>
            <a:fld id="{EF5A92DD-85BF-4625-92FE-F9F5DA2BEDA4}" type="datetimeFigureOut">
              <a:rPr lang="fr-FR" smtClean="0"/>
              <a:t>30/03/2021</a:t>
            </a:fld>
            <a:endParaRPr lang="fr-FR"/>
          </a:p>
        </p:txBody>
      </p:sp>
      <p:sp>
        <p:nvSpPr>
          <p:cNvPr id="3" name="Espace réservé du pied de page 2">
            <a:extLst>
              <a:ext uri="{FF2B5EF4-FFF2-40B4-BE49-F238E27FC236}">
                <a16:creationId xmlns:a16="http://schemas.microsoft.com/office/drawing/2014/main" id="{EDA10170-09CD-4520-A062-B6A81A00DFAD}"/>
              </a:ext>
            </a:extLst>
          </p:cNvPr>
          <p:cNvSpPr>
            <a:spLocks noGrp="1"/>
          </p:cNvSpPr>
          <p:nvPr>
            <p:ph type="ftr" sz="quarter" idx="11"/>
          </p:nvPr>
        </p:nvSpPr>
        <p:spPr>
          <a:xfrm>
            <a:off x="3028950" y="4767263"/>
            <a:ext cx="3086100" cy="274637"/>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85CB5A3A-5E2C-437C-8B6A-5BAE8AAFA8FD}"/>
              </a:ext>
            </a:extLst>
          </p:cNvPr>
          <p:cNvSpPr>
            <a:spLocks noGrp="1"/>
          </p:cNvSpPr>
          <p:nvPr>
            <p:ph type="sldNum" sz="quarter" idx="12"/>
          </p:nvPr>
        </p:nvSpPr>
        <p:spPr>
          <a:xfrm>
            <a:off x="6457950" y="4767263"/>
            <a:ext cx="2057400" cy="274637"/>
          </a:xfrm>
          <a:prstGeom prst="rect">
            <a:avLst/>
          </a:prstGeom>
        </p:spPr>
        <p:txBody>
          <a:bodyPr/>
          <a:lstStyle/>
          <a:p>
            <a:fld id="{EE8DC091-F3F8-4E4C-976A-5255578C3FFA}" type="slidenum">
              <a:rPr lang="fr-FR" smtClean="0"/>
              <a:t>‹N°›</a:t>
            </a:fld>
            <a:endParaRPr lang="fr-FR"/>
          </a:p>
        </p:txBody>
      </p:sp>
    </p:spTree>
    <p:extLst>
      <p:ext uri="{BB962C8B-B14F-4D97-AF65-F5344CB8AC3E}">
        <p14:creationId xmlns:p14="http://schemas.microsoft.com/office/powerpoint/2010/main" val="4281726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5B631A-4291-44B8-9F78-D17E30A5ABA3}"/>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D7C9093-CB12-4800-BC75-A12F49F883B8}"/>
              </a:ext>
            </a:extLst>
          </p:cNvPr>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674A62D-C584-427A-9937-31E3AAD6E46B}"/>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0973896-EF20-441A-90D8-5EB54F390D8E}"/>
              </a:ext>
            </a:extLst>
          </p:cNvPr>
          <p:cNvSpPr>
            <a:spLocks noGrp="1"/>
          </p:cNvSpPr>
          <p:nvPr>
            <p:ph type="dt" sz="half" idx="10"/>
          </p:nvPr>
        </p:nvSpPr>
        <p:spPr>
          <a:xfrm>
            <a:off x="628650" y="4767263"/>
            <a:ext cx="2057400" cy="274637"/>
          </a:xfrm>
          <a:prstGeom prst="rect">
            <a:avLst/>
          </a:prstGeom>
        </p:spPr>
        <p:txBody>
          <a:bodyPr/>
          <a:lstStyle/>
          <a:p>
            <a:fld id="{EF5A92DD-85BF-4625-92FE-F9F5DA2BEDA4}" type="datetimeFigureOut">
              <a:rPr lang="fr-FR" smtClean="0"/>
              <a:t>30/03/2021</a:t>
            </a:fld>
            <a:endParaRPr lang="fr-FR"/>
          </a:p>
        </p:txBody>
      </p:sp>
      <p:sp>
        <p:nvSpPr>
          <p:cNvPr id="6" name="Espace réservé du pied de page 5">
            <a:extLst>
              <a:ext uri="{FF2B5EF4-FFF2-40B4-BE49-F238E27FC236}">
                <a16:creationId xmlns:a16="http://schemas.microsoft.com/office/drawing/2014/main" id="{10261042-E935-4B46-A780-AA46D06AED55}"/>
              </a:ext>
            </a:extLst>
          </p:cNvPr>
          <p:cNvSpPr>
            <a:spLocks noGrp="1"/>
          </p:cNvSpPr>
          <p:nvPr>
            <p:ph type="ftr" sz="quarter" idx="11"/>
          </p:nvPr>
        </p:nvSpPr>
        <p:spPr>
          <a:xfrm>
            <a:off x="3028950" y="4767263"/>
            <a:ext cx="3086100" cy="274637"/>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0000F663-7EBD-43E6-A7D4-470CF0714633}"/>
              </a:ext>
            </a:extLst>
          </p:cNvPr>
          <p:cNvSpPr>
            <a:spLocks noGrp="1"/>
          </p:cNvSpPr>
          <p:nvPr>
            <p:ph type="sldNum" sz="quarter" idx="12"/>
          </p:nvPr>
        </p:nvSpPr>
        <p:spPr>
          <a:xfrm>
            <a:off x="6457950" y="4767263"/>
            <a:ext cx="2057400" cy="274637"/>
          </a:xfrm>
          <a:prstGeom prst="rect">
            <a:avLst/>
          </a:prstGeom>
        </p:spPr>
        <p:txBody>
          <a:bodyPr/>
          <a:lstStyle/>
          <a:p>
            <a:fld id="{EE8DC091-F3F8-4E4C-976A-5255578C3FFA}" type="slidenum">
              <a:rPr lang="fr-FR" smtClean="0"/>
              <a:t>‹N°›</a:t>
            </a:fld>
            <a:endParaRPr lang="fr-FR"/>
          </a:p>
        </p:txBody>
      </p:sp>
    </p:spTree>
    <p:extLst>
      <p:ext uri="{BB962C8B-B14F-4D97-AF65-F5344CB8AC3E}">
        <p14:creationId xmlns:p14="http://schemas.microsoft.com/office/powerpoint/2010/main" val="1693050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8019C-3E9B-4321-8802-9402DD0332E3}"/>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B4B549B-DF0D-4818-8480-5DEA20360597}"/>
              </a:ext>
            </a:extLst>
          </p:cNvPr>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84A68B2-3A18-49FE-BD08-70ABE39E5DB9}"/>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5300B1F-9A39-4AF2-B13D-47F55EFBF1B0}"/>
              </a:ext>
            </a:extLst>
          </p:cNvPr>
          <p:cNvSpPr>
            <a:spLocks noGrp="1"/>
          </p:cNvSpPr>
          <p:nvPr>
            <p:ph type="dt" sz="half" idx="10"/>
          </p:nvPr>
        </p:nvSpPr>
        <p:spPr>
          <a:xfrm>
            <a:off x="628650" y="4767263"/>
            <a:ext cx="2057400" cy="274637"/>
          </a:xfrm>
          <a:prstGeom prst="rect">
            <a:avLst/>
          </a:prstGeom>
        </p:spPr>
        <p:txBody>
          <a:bodyPr/>
          <a:lstStyle/>
          <a:p>
            <a:fld id="{EF5A92DD-85BF-4625-92FE-F9F5DA2BEDA4}" type="datetimeFigureOut">
              <a:rPr lang="fr-FR" smtClean="0"/>
              <a:t>30/03/2021</a:t>
            </a:fld>
            <a:endParaRPr lang="fr-FR"/>
          </a:p>
        </p:txBody>
      </p:sp>
      <p:sp>
        <p:nvSpPr>
          <p:cNvPr id="6" name="Espace réservé du pied de page 5">
            <a:extLst>
              <a:ext uri="{FF2B5EF4-FFF2-40B4-BE49-F238E27FC236}">
                <a16:creationId xmlns:a16="http://schemas.microsoft.com/office/drawing/2014/main" id="{B84F7697-3906-4DA6-BE42-C565BC689D9C}"/>
              </a:ext>
            </a:extLst>
          </p:cNvPr>
          <p:cNvSpPr>
            <a:spLocks noGrp="1"/>
          </p:cNvSpPr>
          <p:nvPr>
            <p:ph type="ftr" sz="quarter" idx="11"/>
          </p:nvPr>
        </p:nvSpPr>
        <p:spPr>
          <a:xfrm>
            <a:off x="3028950" y="4767263"/>
            <a:ext cx="3086100" cy="274637"/>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586DC045-9803-4BDE-8529-8B3E7B7FC467}"/>
              </a:ext>
            </a:extLst>
          </p:cNvPr>
          <p:cNvSpPr>
            <a:spLocks noGrp="1"/>
          </p:cNvSpPr>
          <p:nvPr>
            <p:ph type="sldNum" sz="quarter" idx="12"/>
          </p:nvPr>
        </p:nvSpPr>
        <p:spPr>
          <a:xfrm>
            <a:off x="6457950" y="4767263"/>
            <a:ext cx="2057400" cy="274637"/>
          </a:xfrm>
          <a:prstGeom prst="rect">
            <a:avLst/>
          </a:prstGeom>
        </p:spPr>
        <p:txBody>
          <a:bodyPr/>
          <a:lstStyle/>
          <a:p>
            <a:fld id="{EE8DC091-F3F8-4E4C-976A-5255578C3FFA}" type="slidenum">
              <a:rPr lang="fr-FR" smtClean="0"/>
              <a:t>‹N°›</a:t>
            </a:fld>
            <a:endParaRPr lang="fr-FR"/>
          </a:p>
        </p:txBody>
      </p:sp>
    </p:spTree>
    <p:extLst>
      <p:ext uri="{BB962C8B-B14F-4D97-AF65-F5344CB8AC3E}">
        <p14:creationId xmlns:p14="http://schemas.microsoft.com/office/powerpoint/2010/main" val="725602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 Tex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8216900" cy="393954"/>
          </a:xfrm>
        </p:spPr>
        <p:txBody>
          <a:bodyPr>
            <a:spAutoFit/>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8229600" cy="3178800"/>
          </a:xfrm>
        </p:spPr>
        <p:txBody>
          <a:bodyPr/>
          <a:lstStyle>
            <a:lvl1pPr marL="0" indent="0">
              <a:defRPr sz="2200"/>
            </a:lvl1pPr>
            <a:lvl2pPr marL="0" indent="0">
              <a:defRPr/>
            </a:lvl2pPr>
            <a:lvl3pPr marL="0" indent="0">
              <a:defRPr/>
            </a:lvl3pPr>
            <a:lvl4pPr marL="90488" indent="-90488">
              <a:buClr>
                <a:srgbClr val="EF7937"/>
              </a:buClr>
              <a:tabLst/>
              <a:defRPr/>
            </a:lvl4pPr>
            <a:lvl5pPr marL="0" inden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5" name="Slide Number Placeholder 5"/>
          <p:cNvSpPr>
            <a:spLocks noGrp="1"/>
          </p:cNvSpPr>
          <p:nvPr>
            <p:ph type="sldNum" sz="quarter" idx="11"/>
          </p:nvPr>
        </p:nvSpPr>
        <p:spPr>
          <a:xfrm>
            <a:off x="8280400" y="4766400"/>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a:p>
        </p:txBody>
      </p:sp>
      <p:pic>
        <p:nvPicPr>
          <p:cNvPr id="9" name="Image 8">
            <a:extLst>
              <a:ext uri="{FF2B5EF4-FFF2-40B4-BE49-F238E27FC236}">
                <a16:creationId xmlns:a16="http://schemas.microsoft.com/office/drawing/2014/main" id="{2F920A4B-CD58-4E35-AD62-BF4B6B2D0D0D}"/>
              </a:ext>
            </a:extLst>
          </p:cNvPr>
          <p:cNvPicPr>
            <a:picLocks noChangeAspect="1"/>
          </p:cNvPicPr>
          <p:nvPr userDrawn="1"/>
        </p:nvPicPr>
        <p:blipFill>
          <a:blip r:embed="rId2"/>
          <a:stretch>
            <a:fillRect/>
          </a:stretch>
        </p:blipFill>
        <p:spPr>
          <a:xfrm>
            <a:off x="6705270" y="37568"/>
            <a:ext cx="2379600" cy="258091"/>
          </a:xfrm>
          <a:prstGeom prst="rect">
            <a:avLst/>
          </a:prstGeom>
        </p:spPr>
      </p:pic>
    </p:spTree>
    <p:extLst>
      <p:ext uri="{BB962C8B-B14F-4D97-AF65-F5344CB8AC3E}">
        <p14:creationId xmlns:p14="http://schemas.microsoft.com/office/powerpoint/2010/main" val="14145948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2DC008-5066-4587-ABC1-FDC1837601C4}"/>
              </a:ext>
            </a:extLst>
          </p:cNvPr>
          <p:cNvSpPr>
            <a:spLocks noGrp="1"/>
          </p:cNvSpPr>
          <p:nvPr>
            <p:ph type="title"/>
          </p:nvPr>
        </p:nvSpPr>
        <p:spPr>
          <a:xfrm>
            <a:off x="628650" y="274638"/>
            <a:ext cx="7886700" cy="993775"/>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07CE6A7-885E-4820-8DEE-63AA83E9657B}"/>
              </a:ext>
            </a:extLst>
          </p:cNvPr>
          <p:cNvSpPr>
            <a:spLocks noGrp="1"/>
          </p:cNvSpPr>
          <p:nvPr>
            <p:ph type="body" orient="vert" idx="1"/>
          </p:nvPr>
        </p:nvSpPr>
        <p:spPr>
          <a:xfrm>
            <a:off x="628650" y="1370013"/>
            <a:ext cx="7886700" cy="3262312"/>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8F5965-2A5D-4FDA-86BB-22A6E3D99B57}"/>
              </a:ext>
            </a:extLst>
          </p:cNvPr>
          <p:cNvSpPr>
            <a:spLocks noGrp="1"/>
          </p:cNvSpPr>
          <p:nvPr>
            <p:ph type="dt" sz="half" idx="10"/>
          </p:nvPr>
        </p:nvSpPr>
        <p:spPr>
          <a:xfrm>
            <a:off x="628650" y="4767263"/>
            <a:ext cx="2057400" cy="274637"/>
          </a:xfrm>
          <a:prstGeom prst="rect">
            <a:avLst/>
          </a:prstGeom>
        </p:spPr>
        <p:txBody>
          <a:bodyPr/>
          <a:lstStyle/>
          <a:p>
            <a:fld id="{EF5A92DD-85BF-4625-92FE-F9F5DA2BEDA4}" type="datetimeFigureOut">
              <a:rPr lang="fr-FR" smtClean="0"/>
              <a:t>30/03/2021</a:t>
            </a:fld>
            <a:endParaRPr lang="fr-FR"/>
          </a:p>
        </p:txBody>
      </p:sp>
      <p:sp>
        <p:nvSpPr>
          <p:cNvPr id="5" name="Espace réservé du pied de page 4">
            <a:extLst>
              <a:ext uri="{FF2B5EF4-FFF2-40B4-BE49-F238E27FC236}">
                <a16:creationId xmlns:a16="http://schemas.microsoft.com/office/drawing/2014/main" id="{CC24A8F8-1F42-4AB0-8674-3260DC5BBE86}"/>
              </a:ext>
            </a:extLst>
          </p:cNvPr>
          <p:cNvSpPr>
            <a:spLocks noGrp="1"/>
          </p:cNvSpPr>
          <p:nvPr>
            <p:ph type="ftr" sz="quarter" idx="11"/>
          </p:nvPr>
        </p:nvSpPr>
        <p:spPr>
          <a:xfrm>
            <a:off x="3028950" y="4767263"/>
            <a:ext cx="3086100" cy="274637"/>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88D8DDE7-1028-473D-AD7C-AAD98E8A2B10}"/>
              </a:ext>
            </a:extLst>
          </p:cNvPr>
          <p:cNvSpPr>
            <a:spLocks noGrp="1"/>
          </p:cNvSpPr>
          <p:nvPr>
            <p:ph type="sldNum" sz="quarter" idx="12"/>
          </p:nvPr>
        </p:nvSpPr>
        <p:spPr>
          <a:xfrm>
            <a:off x="6457950" y="4767263"/>
            <a:ext cx="2057400" cy="274637"/>
          </a:xfrm>
          <a:prstGeom prst="rect">
            <a:avLst/>
          </a:prstGeom>
        </p:spPr>
        <p:txBody>
          <a:bodyPr/>
          <a:lstStyle/>
          <a:p>
            <a:fld id="{EE8DC091-F3F8-4E4C-976A-5255578C3FFA}" type="slidenum">
              <a:rPr lang="fr-FR" smtClean="0"/>
              <a:t>‹N°›</a:t>
            </a:fld>
            <a:endParaRPr lang="fr-FR"/>
          </a:p>
        </p:txBody>
      </p:sp>
    </p:spTree>
    <p:extLst>
      <p:ext uri="{BB962C8B-B14F-4D97-AF65-F5344CB8AC3E}">
        <p14:creationId xmlns:p14="http://schemas.microsoft.com/office/powerpoint/2010/main" val="14900713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5086955-D593-4B49-8D3C-4D98C380E641}"/>
              </a:ext>
            </a:extLst>
          </p:cNvPr>
          <p:cNvSpPr>
            <a:spLocks noGrp="1"/>
          </p:cNvSpPr>
          <p:nvPr>
            <p:ph type="title" orient="vert"/>
          </p:nvPr>
        </p:nvSpPr>
        <p:spPr>
          <a:xfrm>
            <a:off x="6543675" y="274638"/>
            <a:ext cx="1971675" cy="4357687"/>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867C8B5-FF1B-4BF4-A802-0B92BA4F8A16}"/>
              </a:ext>
            </a:extLst>
          </p:cNvPr>
          <p:cNvSpPr>
            <a:spLocks noGrp="1"/>
          </p:cNvSpPr>
          <p:nvPr>
            <p:ph type="body" orient="vert" idx="1"/>
          </p:nvPr>
        </p:nvSpPr>
        <p:spPr>
          <a:xfrm>
            <a:off x="628650" y="274638"/>
            <a:ext cx="5762625" cy="4357687"/>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319E9F2-9FBC-4A9E-A89D-7C51F68858B3}"/>
              </a:ext>
            </a:extLst>
          </p:cNvPr>
          <p:cNvSpPr>
            <a:spLocks noGrp="1"/>
          </p:cNvSpPr>
          <p:nvPr>
            <p:ph type="dt" sz="half" idx="10"/>
          </p:nvPr>
        </p:nvSpPr>
        <p:spPr>
          <a:xfrm>
            <a:off x="628650" y="4767263"/>
            <a:ext cx="2057400" cy="274637"/>
          </a:xfrm>
          <a:prstGeom prst="rect">
            <a:avLst/>
          </a:prstGeom>
        </p:spPr>
        <p:txBody>
          <a:bodyPr/>
          <a:lstStyle/>
          <a:p>
            <a:fld id="{EF5A92DD-85BF-4625-92FE-F9F5DA2BEDA4}" type="datetimeFigureOut">
              <a:rPr lang="fr-FR" smtClean="0"/>
              <a:t>30/03/2021</a:t>
            </a:fld>
            <a:endParaRPr lang="fr-FR"/>
          </a:p>
        </p:txBody>
      </p:sp>
      <p:sp>
        <p:nvSpPr>
          <p:cNvPr id="5" name="Espace réservé du pied de page 4">
            <a:extLst>
              <a:ext uri="{FF2B5EF4-FFF2-40B4-BE49-F238E27FC236}">
                <a16:creationId xmlns:a16="http://schemas.microsoft.com/office/drawing/2014/main" id="{A209F1C2-3153-4D21-924B-E0E4E76DDBCA}"/>
              </a:ext>
            </a:extLst>
          </p:cNvPr>
          <p:cNvSpPr>
            <a:spLocks noGrp="1"/>
          </p:cNvSpPr>
          <p:nvPr>
            <p:ph type="ftr" sz="quarter" idx="11"/>
          </p:nvPr>
        </p:nvSpPr>
        <p:spPr>
          <a:xfrm>
            <a:off x="3028950" y="4767263"/>
            <a:ext cx="3086100" cy="274637"/>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CB242114-8DBB-47B0-A61C-7698B0DAC0DE}"/>
              </a:ext>
            </a:extLst>
          </p:cNvPr>
          <p:cNvSpPr>
            <a:spLocks noGrp="1"/>
          </p:cNvSpPr>
          <p:nvPr>
            <p:ph type="sldNum" sz="quarter" idx="12"/>
          </p:nvPr>
        </p:nvSpPr>
        <p:spPr>
          <a:xfrm>
            <a:off x="6457950" y="4767263"/>
            <a:ext cx="2057400" cy="274637"/>
          </a:xfrm>
          <a:prstGeom prst="rect">
            <a:avLst/>
          </a:prstGeom>
        </p:spPr>
        <p:txBody>
          <a:bodyPr/>
          <a:lstStyle/>
          <a:p>
            <a:fld id="{EE8DC091-F3F8-4E4C-976A-5255578C3FFA}" type="slidenum">
              <a:rPr lang="fr-FR" smtClean="0"/>
              <a:t>‹N°›</a:t>
            </a:fld>
            <a:endParaRPr lang="fr-FR"/>
          </a:p>
        </p:txBody>
      </p:sp>
    </p:spTree>
    <p:extLst>
      <p:ext uri="{BB962C8B-B14F-4D97-AF65-F5344CB8AC3E}">
        <p14:creationId xmlns:p14="http://schemas.microsoft.com/office/powerpoint/2010/main" val="4145637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0530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re présentation">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43" y="1770354"/>
            <a:ext cx="6055206" cy="338138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title="Nom de l'évènement"/>
          <p:cNvSpPr>
            <a:spLocks noGrp="1"/>
          </p:cNvSpPr>
          <p:nvPr>
            <p:ph type="dt" sz="half" idx="12"/>
          </p:nvPr>
        </p:nvSpPr>
        <p:spPr>
          <a:xfrm>
            <a:off x="6743700" y="244033"/>
            <a:ext cx="1930400" cy="153987"/>
          </a:xfrm>
          <a:prstGeom prst="rect">
            <a:avLst/>
          </a:prstGeom>
        </p:spPr>
        <p:txBody>
          <a:bodyPr lIns="0" tIns="0" rIns="0" bIns="0"/>
          <a:lstStyle>
            <a:lvl1pPr algn="r">
              <a:defRPr sz="1000">
                <a:solidFill>
                  <a:srgbClr val="9C4092"/>
                </a:solidFill>
              </a:defRPr>
            </a:lvl1pPr>
          </a:lstStyle>
          <a:p>
            <a:r>
              <a:rPr lang="fr-FR" altLang="fr-FR"/>
              <a:t>mai 2016</a:t>
            </a:r>
            <a:endParaRPr lang="en-US" altLang="fr-FR"/>
          </a:p>
        </p:txBody>
      </p:sp>
      <p:sp>
        <p:nvSpPr>
          <p:cNvPr id="2" name="Title 1"/>
          <p:cNvSpPr>
            <a:spLocks noGrp="1"/>
          </p:cNvSpPr>
          <p:nvPr>
            <p:ph type="ctrTitle"/>
          </p:nvPr>
        </p:nvSpPr>
        <p:spPr>
          <a:xfrm>
            <a:off x="2748879" y="2144168"/>
            <a:ext cx="5925221" cy="467820"/>
          </a:xfrm>
        </p:spPr>
        <p:txBody>
          <a:bodyPr anchor="b"/>
          <a:lstStyle>
            <a:lvl1pPr algn="l">
              <a:lnSpc>
                <a:spcPct val="80000"/>
              </a:lnSpc>
              <a:defRPr sz="3800" b="1">
                <a:solidFill>
                  <a:srgbClr val="482683"/>
                </a:solidFill>
              </a:defRPr>
            </a:lvl1pPr>
          </a:lstStyle>
          <a:p>
            <a:r>
              <a:rPr lang="fr-FR"/>
              <a:t>Cliquez et modifiez le titre</a:t>
            </a:r>
            <a:endParaRPr lang="en-US"/>
          </a:p>
        </p:txBody>
      </p:sp>
      <p:sp>
        <p:nvSpPr>
          <p:cNvPr id="3" name="Subtitle 2"/>
          <p:cNvSpPr>
            <a:spLocks noGrp="1"/>
          </p:cNvSpPr>
          <p:nvPr>
            <p:ph type="subTitle" idx="1" hasCustomPrompt="1"/>
          </p:nvPr>
        </p:nvSpPr>
        <p:spPr>
          <a:xfrm>
            <a:off x="2748878" y="2698835"/>
            <a:ext cx="5925221" cy="261610"/>
          </a:xfrm>
        </p:spPr>
        <p:txBody>
          <a:bodyPr wrap="square">
            <a:spAutoFit/>
          </a:bodyPr>
          <a:lstStyle>
            <a:lvl1pPr marL="0" indent="0" algn="l">
              <a:buNone/>
              <a:defRPr sz="1700">
                <a:solidFill>
                  <a:srgbClr val="9C409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err="1"/>
              <a:t>Cliquez</a:t>
            </a:r>
            <a:r>
              <a:rPr lang="en-US"/>
              <a:t> pour modifier le sous-</a:t>
            </a:r>
            <a:r>
              <a:rPr lang="en-US" err="1"/>
              <a:t>titre</a:t>
            </a:r>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31659" y="140933"/>
            <a:ext cx="1946287" cy="140232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userDrawn="1"/>
        </p:nvCxnSpPr>
        <p:spPr>
          <a:xfrm>
            <a:off x="8337551" y="186607"/>
            <a:ext cx="336549" cy="0"/>
          </a:xfrm>
          <a:prstGeom prst="line">
            <a:avLst/>
          </a:prstGeom>
          <a:ln w="19050">
            <a:solidFill>
              <a:srgbClr val="17CBD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09488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re + Tex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8216900" cy="393954"/>
          </a:xfrm>
        </p:spPr>
        <p:txBody>
          <a:bodyPr>
            <a:spAutoFit/>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8229600" cy="3178800"/>
          </a:xfrm>
        </p:spPr>
        <p:txBody>
          <a:bodyPr/>
          <a:lstStyle>
            <a:lvl1pPr marL="0" indent="0">
              <a:defRPr sz="2200"/>
            </a:lvl1pPr>
            <a:lvl2pPr marL="0" indent="0">
              <a:defRPr/>
            </a:lvl2pPr>
            <a:lvl3pPr marL="0" indent="0">
              <a:defRPr/>
            </a:lvl3pPr>
            <a:lvl4pPr marL="90488" indent="-90488">
              <a:buClr>
                <a:srgbClr val="EF7937"/>
              </a:buClr>
              <a:tabLst/>
              <a:defRPr/>
            </a:lvl4pPr>
            <a:lvl5pPr marL="0" inden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5" name="Slide Number Placeholder 5"/>
          <p:cNvSpPr>
            <a:spLocks noGrp="1"/>
          </p:cNvSpPr>
          <p:nvPr>
            <p:ph type="sldNum" sz="quarter" idx="11"/>
          </p:nvPr>
        </p:nvSpPr>
        <p:spPr>
          <a:xfrm>
            <a:off x="8280400" y="4766400"/>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a:p>
        </p:txBody>
      </p:sp>
    </p:spTree>
    <p:extLst>
      <p:ext uri="{BB962C8B-B14F-4D97-AF65-F5344CB8AC3E}">
        <p14:creationId xmlns:p14="http://schemas.microsoft.com/office/powerpoint/2010/main" val="4195553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re + Texte + I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3960000" cy="403828"/>
          </a:xfrm>
        </p:spPr>
        <p:txBody>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3960000" cy="3178800"/>
          </a:xfrm>
        </p:spPr>
        <p:txBody>
          <a:bodyPr/>
          <a:lstStyle>
            <a:lvl1pPr marL="0" indent="0">
              <a:defRPr/>
            </a:lvl1pPr>
            <a:lvl2pPr>
              <a:defRPr cap="all" baseline="0"/>
            </a:lvl2pPr>
            <a:lvl4pPr marL="90488" indent="-90488">
              <a:buClr>
                <a:srgbClr val="EF7937"/>
              </a:buClr>
              <a:tabLst/>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11" name="Espace réservé pour une image  10"/>
          <p:cNvSpPr>
            <a:spLocks noGrp="1"/>
          </p:cNvSpPr>
          <p:nvPr>
            <p:ph type="pic" sz="quarter" idx="14"/>
          </p:nvPr>
        </p:nvSpPr>
        <p:spPr>
          <a:xfrm>
            <a:off x="4756150" y="630000"/>
            <a:ext cx="393065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78227898-8B25-4B57-BC36-40D611BFB559}" type="slidenum">
              <a:rPr lang="en-US" altLang="fr-FR" smtClean="0"/>
              <a:pPr/>
              <a:t>‹N°›</a:t>
            </a:fld>
            <a:endParaRPr lang="en-US" altLang="fr-FR"/>
          </a:p>
        </p:txBody>
      </p:sp>
    </p:spTree>
    <p:extLst>
      <p:ext uri="{BB962C8B-B14F-4D97-AF65-F5344CB8AC3E}">
        <p14:creationId xmlns:p14="http://schemas.microsoft.com/office/powerpoint/2010/main" val="2380390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re + Texte +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5309450" cy="403828"/>
          </a:xfrm>
        </p:spPr>
        <p:txBody>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5309450" cy="3178800"/>
          </a:xfrm>
        </p:spPr>
        <p:txBody>
          <a:bodyPr/>
          <a:lstStyle>
            <a:lvl1pPr marL="0" indent="0">
              <a:defRPr/>
            </a:lvl1pPr>
            <a:lvl4pPr marL="90488" indent="-90488">
              <a:buClr>
                <a:srgbClr val="EF7937"/>
              </a:buClr>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11" name="Espace réservé pour une image  10"/>
          <p:cNvSpPr>
            <a:spLocks noGrp="1"/>
          </p:cNvSpPr>
          <p:nvPr>
            <p:ph type="pic" sz="quarter" idx="14"/>
          </p:nvPr>
        </p:nvSpPr>
        <p:spPr>
          <a:xfrm>
            <a:off x="5940000" y="630000"/>
            <a:ext cx="274680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0893DBAF-01C3-44EE-B3A6-92C1B2C311F7}" type="slidenum">
              <a:rPr lang="en-US" altLang="fr-FR" smtClean="0"/>
              <a:pPr/>
              <a:t>‹N°›</a:t>
            </a:fld>
            <a:endParaRPr lang="en-US" altLang="fr-FR"/>
          </a:p>
        </p:txBody>
      </p:sp>
    </p:spTree>
    <p:extLst>
      <p:ext uri="{BB962C8B-B14F-4D97-AF65-F5344CB8AC3E}">
        <p14:creationId xmlns:p14="http://schemas.microsoft.com/office/powerpoint/2010/main" val="32221461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util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8216900" cy="393954"/>
          </a:xfrm>
        </p:spPr>
        <p:txBody>
          <a:bodyPr>
            <a:spAutoFit/>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8229600" cy="3178800"/>
          </a:xfrm>
          <a:solidFill>
            <a:srgbClr val="482683"/>
          </a:solidFill>
        </p:spPr>
        <p:txBody>
          <a:bodyPr lIns="90000" tIns="90000" rIns="90000" bIns="90000"/>
          <a:lstStyle>
            <a:lvl1pPr marL="0" indent="0">
              <a:defRPr sz="2200">
                <a:solidFill>
                  <a:schemeClr val="bg1"/>
                </a:solidFill>
              </a:defRPr>
            </a:lvl1pPr>
            <a:lvl2pPr marL="0" indent="0">
              <a:defRPr>
                <a:solidFill>
                  <a:schemeClr val="bg1"/>
                </a:solidFill>
              </a:defRPr>
            </a:lvl2pPr>
            <a:lvl3pPr marL="0" indent="0">
              <a:defRPr>
                <a:solidFill>
                  <a:schemeClr val="bg1"/>
                </a:solidFill>
              </a:defRPr>
            </a:lvl3pPr>
            <a:lvl4pPr marL="88900" indent="-88900">
              <a:buClr>
                <a:srgbClr val="EF7937"/>
              </a:buClr>
              <a:defRPr>
                <a:solidFill>
                  <a:schemeClr val="bg1"/>
                </a:solidFill>
              </a:defRPr>
            </a:lvl4pPr>
            <a:lvl5pPr marL="0" inden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5" name="Slide Number Placeholder 5"/>
          <p:cNvSpPr>
            <a:spLocks noGrp="1"/>
          </p:cNvSpPr>
          <p:nvPr>
            <p:ph type="sldNum" sz="quarter" idx="11"/>
          </p:nvPr>
        </p:nvSpPr>
        <p:spPr>
          <a:xfrm>
            <a:off x="8280400" y="4766400"/>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a:p>
        </p:txBody>
      </p:sp>
    </p:spTree>
    <p:extLst>
      <p:ext uri="{BB962C8B-B14F-4D97-AF65-F5344CB8AC3E}">
        <p14:creationId xmlns:p14="http://schemas.microsoft.com/office/powerpoint/2010/main" val="1625672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re + Texte + I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3960000" cy="403828"/>
          </a:xfrm>
        </p:spPr>
        <p:txBody>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3960000" cy="3178800"/>
          </a:xfrm>
          <a:solidFill>
            <a:srgbClr val="482683"/>
          </a:solidFill>
        </p:spPr>
        <p:txBody>
          <a:bodyPr lIns="90000" tIns="90000" rIns="90000" bIns="90000"/>
          <a:lstStyle>
            <a:lvl1pPr marL="0" indent="0">
              <a:defRPr>
                <a:solidFill>
                  <a:schemeClr val="bg1"/>
                </a:solidFill>
              </a:defRPr>
            </a:lvl1pPr>
            <a:lvl2pPr>
              <a:defRPr cap="all" baseline="0">
                <a:solidFill>
                  <a:schemeClr val="bg1"/>
                </a:solidFill>
              </a:defRPr>
            </a:lvl2pPr>
            <a:lvl3pPr>
              <a:defRPr>
                <a:solidFill>
                  <a:schemeClr val="bg1"/>
                </a:solidFill>
              </a:defRPr>
            </a:lvl3pPr>
            <a:lvl4pPr>
              <a:buClr>
                <a:srgbClr val="EF7937"/>
              </a:buClr>
              <a:defRPr>
                <a:solidFill>
                  <a:schemeClr val="bg1"/>
                </a:solidFill>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11" name="Espace réservé pour une image  10"/>
          <p:cNvSpPr>
            <a:spLocks noGrp="1"/>
          </p:cNvSpPr>
          <p:nvPr>
            <p:ph type="pic" sz="quarter" idx="14"/>
          </p:nvPr>
        </p:nvSpPr>
        <p:spPr>
          <a:xfrm>
            <a:off x="4756150" y="630000"/>
            <a:ext cx="393065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78227898-8B25-4B57-BC36-40D611BFB559}" type="slidenum">
              <a:rPr lang="en-US" altLang="fr-FR" smtClean="0"/>
              <a:pPr/>
              <a:t>‹N°›</a:t>
            </a:fld>
            <a:endParaRPr lang="en-US" altLang="fr-FR"/>
          </a:p>
        </p:txBody>
      </p:sp>
    </p:spTree>
    <p:extLst>
      <p:ext uri="{BB962C8B-B14F-4D97-AF65-F5344CB8AC3E}">
        <p14:creationId xmlns:p14="http://schemas.microsoft.com/office/powerpoint/2010/main" val="17121820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re + Texte +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5309450" cy="403828"/>
          </a:xfrm>
        </p:spPr>
        <p:txBody>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5309450" cy="3178800"/>
          </a:xfrm>
          <a:solidFill>
            <a:srgbClr val="482683"/>
          </a:solidFill>
        </p:spPr>
        <p:txBody>
          <a:bodyPr wrap="square" lIns="90000" tIns="90000" rIns="90000" bIns="90000"/>
          <a:lstStyle>
            <a:lvl1pPr marL="0" indent="0">
              <a:defRPr>
                <a:solidFill>
                  <a:schemeClr val="bg1"/>
                </a:solidFill>
              </a:defRPr>
            </a:lvl1pPr>
            <a:lvl2pPr>
              <a:defRPr>
                <a:solidFill>
                  <a:schemeClr val="bg1"/>
                </a:solidFill>
              </a:defRPr>
            </a:lvl2pPr>
            <a:lvl3pPr>
              <a:defRPr>
                <a:solidFill>
                  <a:schemeClr val="bg1"/>
                </a:solidFill>
              </a:defRPr>
            </a:lvl3pPr>
            <a:lvl4pPr marL="90488" indent="-90488">
              <a:buClr>
                <a:srgbClr val="EF7937"/>
              </a:buClr>
              <a:defRPr>
                <a:solidFill>
                  <a:schemeClr val="bg1"/>
                </a:solidFill>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11" name="Espace réservé pour une image  10"/>
          <p:cNvSpPr>
            <a:spLocks noGrp="1"/>
          </p:cNvSpPr>
          <p:nvPr>
            <p:ph type="pic" sz="quarter" idx="14"/>
          </p:nvPr>
        </p:nvSpPr>
        <p:spPr>
          <a:xfrm>
            <a:off x="5940000" y="630000"/>
            <a:ext cx="274680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0893DBAF-01C3-44EE-B3A6-92C1B2C311F7}" type="slidenum">
              <a:rPr lang="en-US" altLang="fr-FR" smtClean="0"/>
              <a:pPr/>
              <a:t>‹N°›</a:t>
            </a:fld>
            <a:endParaRPr lang="en-US" altLang="fr-FR"/>
          </a:p>
        </p:txBody>
      </p:sp>
    </p:spTree>
    <p:extLst>
      <p:ext uri="{BB962C8B-B14F-4D97-AF65-F5344CB8AC3E}">
        <p14:creationId xmlns:p14="http://schemas.microsoft.com/office/powerpoint/2010/main" val="545045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 Texte + I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3960000" cy="403828"/>
          </a:xfrm>
        </p:spPr>
        <p:txBody>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3960000" cy="3178800"/>
          </a:xfrm>
        </p:spPr>
        <p:txBody>
          <a:bodyPr/>
          <a:lstStyle>
            <a:lvl1pPr marL="0" indent="0">
              <a:defRPr/>
            </a:lvl1pPr>
            <a:lvl2pPr>
              <a:defRPr cap="all" baseline="0"/>
            </a:lvl2pPr>
            <a:lvl4pPr marL="90488" indent="-90488">
              <a:buClr>
                <a:srgbClr val="EF7937"/>
              </a:buClr>
              <a:tabLst/>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11" name="Espace réservé pour une image  10"/>
          <p:cNvSpPr>
            <a:spLocks noGrp="1"/>
          </p:cNvSpPr>
          <p:nvPr>
            <p:ph type="pic" sz="quarter" idx="14"/>
          </p:nvPr>
        </p:nvSpPr>
        <p:spPr>
          <a:xfrm>
            <a:off x="4756150" y="630000"/>
            <a:ext cx="393065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78227898-8B25-4B57-BC36-40D611BFB559}" type="slidenum">
              <a:rPr lang="en-US" altLang="fr-FR" smtClean="0"/>
              <a:pPr/>
              <a:t>‹N°›</a:t>
            </a:fld>
            <a:endParaRPr lang="en-US" altLang="fr-FR"/>
          </a:p>
        </p:txBody>
      </p:sp>
      <p:sp>
        <p:nvSpPr>
          <p:cNvPr id="8" name="Footer Placeholder 4"/>
          <p:cNvSpPr>
            <a:spLocks noGrp="1"/>
          </p:cNvSpPr>
          <p:nvPr>
            <p:ph type="ftr" sz="quarter" idx="17"/>
          </p:nvPr>
        </p:nvSpPr>
        <p:spPr>
          <a:xfrm>
            <a:off x="5111750" y="246063"/>
            <a:ext cx="3575050" cy="123825"/>
          </a:xfrm>
          <a:prstGeom prst="rect">
            <a:avLst/>
          </a:prstGeom>
        </p:spPr>
        <p:txBody>
          <a:bodyPr/>
          <a:lstStyle>
            <a:lvl1pPr>
              <a:defRPr/>
            </a:lvl1pPr>
          </a:lstStyle>
          <a:p>
            <a:r>
              <a:rPr lang="fr-FR" altLang="fr-FR"/>
              <a:t>DEAC - Dernière mise à jour 12/09/2018</a:t>
            </a:r>
            <a:endParaRPr lang="en-US" altLang="fr-FR"/>
          </a:p>
        </p:txBody>
      </p:sp>
    </p:spTree>
    <p:extLst>
      <p:ext uri="{BB962C8B-B14F-4D97-AF65-F5344CB8AC3E}">
        <p14:creationId xmlns:p14="http://schemas.microsoft.com/office/powerpoint/2010/main" val="27790467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4"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209" y="0"/>
            <a:ext cx="5100682"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8044780" y="4563393"/>
            <a:ext cx="1104900" cy="5857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7" name="Content Placeholder 2"/>
          <p:cNvSpPr>
            <a:spLocks noGrp="1"/>
          </p:cNvSpPr>
          <p:nvPr>
            <p:ph idx="1" hasCustomPrompt="1"/>
          </p:nvPr>
        </p:nvSpPr>
        <p:spPr>
          <a:xfrm>
            <a:off x="5414818" y="2064501"/>
            <a:ext cx="3260870" cy="2700000"/>
          </a:xfrm>
        </p:spPr>
        <p:txBody>
          <a:bodyPr/>
          <a:lstStyle>
            <a:lvl1pPr marL="0" indent="0" algn="l">
              <a:defRPr/>
            </a:lvl1pPr>
            <a:lvl2pPr marL="0" indent="0" algn="l">
              <a:defRPr/>
            </a:lvl2pPr>
            <a:lvl3pPr marL="0" indent="0" algn="l">
              <a:defRPr/>
            </a:lvl3pPr>
            <a:lvl4pPr marL="0" indent="0" algn="l">
              <a:defRPr/>
            </a:lvl4pPr>
            <a:lvl5pPr marL="0" indent="0" algn="l">
              <a:defRPr/>
            </a:lvl5pPr>
          </a:lstStyle>
          <a:p>
            <a:pPr lvl="0"/>
            <a:r>
              <a:rPr lang="fr-FR"/>
              <a:t>Cliquez pour modifier les styles du texte du masque</a:t>
            </a:r>
          </a:p>
          <a:p>
            <a:pPr lvl="1"/>
            <a:r>
              <a:rPr lang="fr-FR"/>
              <a:t>Deuxième niveau</a:t>
            </a:r>
          </a:p>
          <a:p>
            <a:pPr lvl="2"/>
            <a:r>
              <a:rPr lang="fr-FR"/>
              <a:t>Troisième niveau</a:t>
            </a:r>
          </a:p>
          <a:p>
            <a:pPr lvl="3"/>
            <a:r>
              <a:rPr lang="fr-FR"/>
              <a:t> Quatrième niveau</a:t>
            </a:r>
            <a:endParaRPr lang="en-US"/>
          </a:p>
        </p:txBody>
      </p:sp>
      <p:sp>
        <p:nvSpPr>
          <p:cNvPr id="6" name="Slide Number Placeholder 5"/>
          <p:cNvSpPr>
            <a:spLocks noGrp="1"/>
          </p:cNvSpPr>
          <p:nvPr>
            <p:ph type="sldNum" sz="quarter" idx="10"/>
          </p:nvPr>
        </p:nvSpPr>
        <p:spPr>
          <a:xfrm>
            <a:off x="8280400" y="4754563"/>
            <a:ext cx="406400" cy="274637"/>
          </a:xfrm>
        </p:spPr>
        <p:txBody>
          <a:bodyPr/>
          <a:lstStyle>
            <a:lvl1pPr>
              <a:defRPr sz="900"/>
            </a:lvl1pPr>
          </a:lstStyle>
          <a:p>
            <a:fld id="{59513FEB-346B-47BF-B732-434A7540DF74}" type="slidenum">
              <a:rPr lang="en-US" altLang="fr-FR"/>
              <a:pPr/>
              <a:t>‹N°›</a:t>
            </a:fld>
            <a:endParaRPr lang="en-US" altLang="fr-FR"/>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976921" y="1536660"/>
            <a:ext cx="2213343" cy="1677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7294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mai 2016</a:t>
            </a:r>
          </a:p>
        </p:txBody>
      </p:sp>
      <p:sp>
        <p:nvSpPr>
          <p:cNvPr id="6" name="Espace réservé du numéro de diapositive 5"/>
          <p:cNvSpPr>
            <a:spLocks noGrp="1"/>
          </p:cNvSpPr>
          <p:nvPr>
            <p:ph type="sldNum" sz="quarter" idx="12"/>
          </p:nvPr>
        </p:nvSpPr>
        <p:spPr/>
        <p:txBody>
          <a:bodyPr/>
          <a:lstStyle/>
          <a:p>
            <a:fld id="{7ECCB210-36BE-4C20-8C28-C13D35A8C11C}" type="slidenum">
              <a:rPr lang="fr-FR" smtClean="0"/>
              <a:t>‹N°›</a:t>
            </a:fld>
            <a:endParaRPr lang="fr-FR"/>
          </a:p>
        </p:txBody>
      </p:sp>
      <p:pic>
        <p:nvPicPr>
          <p:cNvPr id="7" name="Image 6">
            <a:extLst>
              <a:ext uri="{FF2B5EF4-FFF2-40B4-BE49-F238E27FC236}">
                <a16:creationId xmlns:a16="http://schemas.microsoft.com/office/drawing/2014/main" id="{6ABECDEA-F3C9-45D5-B285-1E5343F0A1D2}"/>
              </a:ext>
            </a:extLst>
          </p:cNvPr>
          <p:cNvPicPr>
            <a:picLocks noChangeAspect="1"/>
          </p:cNvPicPr>
          <p:nvPr userDrawn="1"/>
        </p:nvPicPr>
        <p:blipFill>
          <a:blip r:embed="rId2"/>
          <a:stretch>
            <a:fillRect/>
          </a:stretch>
        </p:blipFill>
        <p:spPr>
          <a:xfrm>
            <a:off x="6705270" y="37568"/>
            <a:ext cx="2379600" cy="258091"/>
          </a:xfrm>
          <a:prstGeom prst="rect">
            <a:avLst/>
          </a:prstGeom>
        </p:spPr>
      </p:pic>
    </p:spTree>
    <p:extLst>
      <p:ext uri="{BB962C8B-B14F-4D97-AF65-F5344CB8AC3E}">
        <p14:creationId xmlns:p14="http://schemas.microsoft.com/office/powerpoint/2010/main" val="32374146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ubrique 1">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BABCD677-CF65-4FF2-AD86-7F9447CDDE69}" type="slidenum">
              <a:rPr lang="en-US" altLang="fr-FR" sz="800" b="1">
                <a:solidFill>
                  <a:schemeClr val="bg1"/>
                </a:solidFill>
              </a:rPr>
              <a:pPr algn="r" eaLnBrk="1" hangingPunct="1"/>
              <a:t>‹N°›</a:t>
            </a:fld>
            <a:endParaRPr lang="en-US" altLang="fr-FR" sz="800" b="1">
              <a:solidFill>
                <a:schemeClr val="bg1"/>
              </a:solidFill>
            </a:endParaRPr>
          </a:p>
        </p:txBody>
      </p:sp>
      <p:sp>
        <p:nvSpPr>
          <p:cNvPr id="8" name="ZoneTexte 7"/>
          <p:cNvSpPr txBox="1">
            <a:spLocks noChangeArrowheads="1"/>
          </p:cNvSpPr>
          <p:nvPr userDrawn="1"/>
        </p:nvSpPr>
        <p:spPr bwMode="auto">
          <a:xfrm>
            <a:off x="7413625" y="4852988"/>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endParaRPr lang="fr-FR" sz="1800"/>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40645" y="644155"/>
            <a:ext cx="3766457" cy="361466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BCAC542B-6E28-4D81-B97B-5C57305D6C72}"/>
              </a:ext>
            </a:extLst>
          </p:cNvPr>
          <p:cNvPicPr>
            <a:picLocks noChangeAspect="1"/>
          </p:cNvPicPr>
          <p:nvPr userDrawn="1"/>
        </p:nvPicPr>
        <p:blipFill>
          <a:blip r:embed="rId3"/>
          <a:stretch>
            <a:fillRect/>
          </a:stretch>
        </p:blipFill>
        <p:spPr>
          <a:xfrm>
            <a:off x="6705270" y="37568"/>
            <a:ext cx="2379600" cy="258091"/>
          </a:xfrm>
          <a:prstGeom prst="rect">
            <a:avLst/>
          </a:prstGeom>
        </p:spPr>
      </p:pic>
    </p:spTree>
    <p:extLst>
      <p:ext uri="{BB962C8B-B14F-4D97-AF65-F5344CB8AC3E}">
        <p14:creationId xmlns:p14="http://schemas.microsoft.com/office/powerpoint/2010/main" val="6901504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que 2">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5E4DFE5D-8A96-4962-AEB7-0F1DECC687C3}"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80447" y="708818"/>
            <a:ext cx="3664719" cy="37211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3A5EA1A5-7EB3-42DB-9F62-F1ED26151447}"/>
              </a:ext>
            </a:extLst>
          </p:cNvPr>
          <p:cNvPicPr>
            <a:picLocks noChangeAspect="1"/>
          </p:cNvPicPr>
          <p:nvPr userDrawn="1"/>
        </p:nvPicPr>
        <p:blipFill>
          <a:blip r:embed="rId3"/>
          <a:stretch>
            <a:fillRect/>
          </a:stretch>
        </p:blipFill>
        <p:spPr>
          <a:xfrm>
            <a:off x="6705270" y="37568"/>
            <a:ext cx="2379600" cy="258091"/>
          </a:xfrm>
          <a:prstGeom prst="rect">
            <a:avLst/>
          </a:prstGeom>
        </p:spPr>
      </p:pic>
    </p:spTree>
    <p:extLst>
      <p:ext uri="{BB962C8B-B14F-4D97-AF65-F5344CB8AC3E}">
        <p14:creationId xmlns:p14="http://schemas.microsoft.com/office/powerpoint/2010/main" val="9850470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que 3">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2DAD6F3D-837F-4245-827B-12A9861939B8}"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037445" y="694182"/>
            <a:ext cx="3453650" cy="401521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BA556493-D62C-42EB-9530-E2B678F8B1F1}"/>
              </a:ext>
            </a:extLst>
          </p:cNvPr>
          <p:cNvPicPr>
            <a:picLocks noChangeAspect="1"/>
          </p:cNvPicPr>
          <p:nvPr userDrawn="1"/>
        </p:nvPicPr>
        <p:blipFill>
          <a:blip r:embed="rId3"/>
          <a:stretch>
            <a:fillRect/>
          </a:stretch>
        </p:blipFill>
        <p:spPr>
          <a:xfrm>
            <a:off x="6705270" y="37568"/>
            <a:ext cx="2379600" cy="258091"/>
          </a:xfrm>
          <a:prstGeom prst="rect">
            <a:avLst/>
          </a:prstGeom>
        </p:spPr>
      </p:pic>
    </p:spTree>
    <p:extLst>
      <p:ext uri="{BB962C8B-B14F-4D97-AF65-F5344CB8AC3E}">
        <p14:creationId xmlns:p14="http://schemas.microsoft.com/office/powerpoint/2010/main" val="37074964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ubrique 4">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1C5D8B79-9AB5-4CA4-B0A5-FF67C3030F5B}"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45667" y="757948"/>
            <a:ext cx="4011430" cy="375778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4D4867BE-3315-41F7-8726-73A7B665F6D5}"/>
              </a:ext>
            </a:extLst>
          </p:cNvPr>
          <p:cNvPicPr>
            <a:picLocks noChangeAspect="1"/>
          </p:cNvPicPr>
          <p:nvPr userDrawn="1"/>
        </p:nvPicPr>
        <p:blipFill>
          <a:blip r:embed="rId3"/>
          <a:stretch>
            <a:fillRect/>
          </a:stretch>
        </p:blipFill>
        <p:spPr>
          <a:xfrm>
            <a:off x="6705270" y="37568"/>
            <a:ext cx="2379600" cy="258091"/>
          </a:xfrm>
          <a:prstGeom prst="rect">
            <a:avLst/>
          </a:prstGeom>
        </p:spPr>
      </p:pic>
    </p:spTree>
    <p:extLst>
      <p:ext uri="{BB962C8B-B14F-4D97-AF65-F5344CB8AC3E}">
        <p14:creationId xmlns:p14="http://schemas.microsoft.com/office/powerpoint/2010/main" val="41402032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ubrique 5">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3595AFBB-A533-4CAA-8071-42B3A57DE381}"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89963" y="776314"/>
            <a:ext cx="3395816" cy="371653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7D42AAB7-FA04-4EBD-A4E5-E4B077BD5BCB}"/>
              </a:ext>
            </a:extLst>
          </p:cNvPr>
          <p:cNvPicPr>
            <a:picLocks noChangeAspect="1"/>
          </p:cNvPicPr>
          <p:nvPr userDrawn="1"/>
        </p:nvPicPr>
        <p:blipFill>
          <a:blip r:embed="rId3"/>
          <a:stretch>
            <a:fillRect/>
          </a:stretch>
        </p:blipFill>
        <p:spPr>
          <a:xfrm>
            <a:off x="6705270" y="37568"/>
            <a:ext cx="2379600" cy="258091"/>
          </a:xfrm>
          <a:prstGeom prst="rect">
            <a:avLst/>
          </a:prstGeom>
        </p:spPr>
      </p:pic>
    </p:spTree>
    <p:extLst>
      <p:ext uri="{BB962C8B-B14F-4D97-AF65-F5344CB8AC3E}">
        <p14:creationId xmlns:p14="http://schemas.microsoft.com/office/powerpoint/2010/main" val="9312949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ubrique 6">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441D0B8F-E42C-42D0-8780-1564397AE81D}"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01015" y="727452"/>
            <a:ext cx="3442317" cy="372218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D9AC4AE2-99FB-4036-8472-8B7E3AE45A36}"/>
              </a:ext>
            </a:extLst>
          </p:cNvPr>
          <p:cNvPicPr>
            <a:picLocks noChangeAspect="1"/>
          </p:cNvPicPr>
          <p:nvPr userDrawn="1"/>
        </p:nvPicPr>
        <p:blipFill>
          <a:blip r:embed="rId3"/>
          <a:stretch>
            <a:fillRect/>
          </a:stretch>
        </p:blipFill>
        <p:spPr>
          <a:xfrm>
            <a:off x="6705270" y="37568"/>
            <a:ext cx="2379600" cy="258091"/>
          </a:xfrm>
          <a:prstGeom prst="rect">
            <a:avLst/>
          </a:prstGeom>
        </p:spPr>
      </p:pic>
    </p:spTree>
    <p:extLst>
      <p:ext uri="{BB962C8B-B14F-4D97-AF65-F5344CB8AC3E}">
        <p14:creationId xmlns:p14="http://schemas.microsoft.com/office/powerpoint/2010/main" val="30073115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ubrique 7 pour images">
    <p:spTree>
      <p:nvGrpSpPr>
        <p:cNvPr id="1" name=""/>
        <p:cNvGrpSpPr/>
        <p:nvPr/>
      </p:nvGrpSpPr>
      <p:grpSpPr>
        <a:xfrm>
          <a:off x="0" y="0"/>
          <a:ext cx="0" cy="0"/>
          <a:chOff x="0" y="0"/>
          <a:chExt cx="0" cy="0"/>
        </a:xfrm>
      </p:grpSpPr>
      <p:sp>
        <p:nvSpPr>
          <p:cNvPr id="5"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99F63B30-5A2D-4537-9857-B111F5AA62A1}"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6" name="Image 5">
            <a:extLst>
              <a:ext uri="{FF2B5EF4-FFF2-40B4-BE49-F238E27FC236}">
                <a16:creationId xmlns:a16="http://schemas.microsoft.com/office/drawing/2014/main" id="{A59AD586-0643-45F0-B197-50BC9D3884F0}"/>
              </a:ext>
            </a:extLst>
          </p:cNvPr>
          <p:cNvPicPr>
            <a:picLocks noChangeAspect="1"/>
          </p:cNvPicPr>
          <p:nvPr userDrawn="1"/>
        </p:nvPicPr>
        <p:blipFill>
          <a:blip r:embed="rId2"/>
          <a:stretch>
            <a:fillRect/>
          </a:stretch>
        </p:blipFill>
        <p:spPr>
          <a:xfrm>
            <a:off x="6705270" y="37568"/>
            <a:ext cx="2379600" cy="258091"/>
          </a:xfrm>
          <a:prstGeom prst="rect">
            <a:avLst/>
          </a:prstGeom>
        </p:spPr>
      </p:pic>
    </p:spTree>
    <p:extLst>
      <p:ext uri="{BB962C8B-B14F-4D97-AF65-F5344CB8AC3E}">
        <p14:creationId xmlns:p14="http://schemas.microsoft.com/office/powerpoint/2010/main" val="33876617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re + Tex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8216900" cy="393954"/>
          </a:xfrm>
        </p:spPr>
        <p:txBody>
          <a:bodyPr>
            <a:spAutoFit/>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8229600" cy="3178800"/>
          </a:xfrm>
        </p:spPr>
        <p:txBody>
          <a:bodyPr/>
          <a:lstStyle>
            <a:lvl1pPr marL="0" indent="0">
              <a:defRPr sz="2200"/>
            </a:lvl1pPr>
            <a:lvl2pPr marL="0" indent="0">
              <a:defRPr/>
            </a:lvl2pPr>
            <a:lvl3pPr marL="0" indent="0">
              <a:defRPr/>
            </a:lvl3pPr>
            <a:lvl4pPr marL="90488" indent="-90488">
              <a:buClr>
                <a:srgbClr val="EF7937"/>
              </a:buClr>
              <a:tabLst/>
              <a:defRPr/>
            </a:lvl4pPr>
            <a:lvl5pPr marL="0" inden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5" name="Slide Number Placeholder 5"/>
          <p:cNvSpPr>
            <a:spLocks noGrp="1"/>
          </p:cNvSpPr>
          <p:nvPr>
            <p:ph type="sldNum" sz="quarter" idx="11"/>
          </p:nvPr>
        </p:nvSpPr>
        <p:spPr>
          <a:xfrm>
            <a:off x="8280400" y="4766400"/>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a:p>
        </p:txBody>
      </p:sp>
      <p:grpSp>
        <p:nvGrpSpPr>
          <p:cNvPr id="7" name="Groupe 6">
            <a:extLst>
              <a:ext uri="{FF2B5EF4-FFF2-40B4-BE49-F238E27FC236}">
                <a16:creationId xmlns:a16="http://schemas.microsoft.com/office/drawing/2014/main" id="{23580135-4D83-4077-8621-AF8B50C723A2}"/>
              </a:ext>
            </a:extLst>
          </p:cNvPr>
          <p:cNvGrpSpPr/>
          <p:nvPr userDrawn="1"/>
        </p:nvGrpSpPr>
        <p:grpSpPr>
          <a:xfrm>
            <a:off x="18000" y="18001"/>
            <a:ext cx="188149" cy="127256"/>
            <a:chOff x="4526568" y="241200"/>
            <a:chExt cx="746472" cy="504884"/>
          </a:xfrm>
        </p:grpSpPr>
        <p:sp>
          <p:nvSpPr>
            <p:cNvPr id="8" name="Rectangle : coins arrondis 7">
              <a:extLst>
                <a:ext uri="{FF2B5EF4-FFF2-40B4-BE49-F238E27FC236}">
                  <a16:creationId xmlns:a16="http://schemas.microsoft.com/office/drawing/2014/main" id="{0D9AB4C3-F0A3-4364-9045-5C58B4F4F894}"/>
                </a:ext>
              </a:extLst>
            </p:cNvPr>
            <p:cNvSpPr/>
            <p:nvPr/>
          </p:nvSpPr>
          <p:spPr>
            <a:xfrm>
              <a:off x="4526568" y="241200"/>
              <a:ext cx="746472" cy="504884"/>
            </a:xfrm>
            <a:prstGeom prst="roundRect">
              <a:avLst/>
            </a:prstGeom>
            <a:solidFill>
              <a:srgbClr val="4826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Graphique 8" descr="Livre ouvert">
              <a:hlinkClick r:id="rId2" action="ppaction://hlinksldjump"/>
              <a:extLst>
                <a:ext uri="{FF2B5EF4-FFF2-40B4-BE49-F238E27FC236}">
                  <a16:creationId xmlns:a16="http://schemas.microsoft.com/office/drawing/2014/main" id="{341D8916-5375-4F8A-B500-C6DD6D0835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52877" y="241200"/>
              <a:ext cx="504884" cy="504884"/>
            </a:xfrm>
            <a:prstGeom prst="rect">
              <a:avLst/>
            </a:prstGeom>
          </p:spPr>
        </p:pic>
      </p:grpSp>
      <p:pic>
        <p:nvPicPr>
          <p:cNvPr id="12" name="Image 11">
            <a:extLst>
              <a:ext uri="{FF2B5EF4-FFF2-40B4-BE49-F238E27FC236}">
                <a16:creationId xmlns:a16="http://schemas.microsoft.com/office/drawing/2014/main" id="{3DAA209E-EAA8-4456-987C-8206EC3364D1}"/>
              </a:ext>
            </a:extLst>
          </p:cNvPr>
          <p:cNvPicPr>
            <a:picLocks noChangeAspect="1"/>
          </p:cNvPicPr>
          <p:nvPr userDrawn="1"/>
        </p:nvPicPr>
        <p:blipFill>
          <a:blip r:embed="rId5"/>
          <a:stretch>
            <a:fillRect/>
          </a:stretch>
        </p:blipFill>
        <p:spPr>
          <a:xfrm>
            <a:off x="6705270" y="37568"/>
            <a:ext cx="2379600" cy="258091"/>
          </a:xfrm>
          <a:prstGeom prst="rect">
            <a:avLst/>
          </a:prstGeom>
        </p:spPr>
      </p:pic>
    </p:spTree>
    <p:extLst>
      <p:ext uri="{BB962C8B-B14F-4D97-AF65-F5344CB8AC3E}">
        <p14:creationId xmlns:p14="http://schemas.microsoft.com/office/powerpoint/2010/main" val="39758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 Texte +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5309450" cy="403828"/>
          </a:xfrm>
        </p:spPr>
        <p:txBody>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5309450" cy="3178800"/>
          </a:xfrm>
        </p:spPr>
        <p:txBody>
          <a:bodyPr/>
          <a:lstStyle>
            <a:lvl1pPr marL="0" indent="0">
              <a:defRPr/>
            </a:lvl1pPr>
            <a:lvl4pPr marL="90488" indent="-90488">
              <a:buClr>
                <a:srgbClr val="EF7937"/>
              </a:buClr>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11" name="Espace réservé pour une image  10"/>
          <p:cNvSpPr>
            <a:spLocks noGrp="1"/>
          </p:cNvSpPr>
          <p:nvPr>
            <p:ph type="pic" sz="quarter" idx="14"/>
          </p:nvPr>
        </p:nvSpPr>
        <p:spPr>
          <a:xfrm>
            <a:off x="5940000" y="630000"/>
            <a:ext cx="274680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0893DBAF-01C3-44EE-B3A6-92C1B2C311F7}" type="slidenum">
              <a:rPr lang="en-US" altLang="fr-FR" smtClean="0"/>
              <a:pPr/>
              <a:t>‹N°›</a:t>
            </a:fld>
            <a:endParaRPr lang="en-US" altLang="fr-FR"/>
          </a:p>
        </p:txBody>
      </p:sp>
      <p:sp>
        <p:nvSpPr>
          <p:cNvPr id="8" name="Footer Placeholder 4"/>
          <p:cNvSpPr>
            <a:spLocks noGrp="1"/>
          </p:cNvSpPr>
          <p:nvPr>
            <p:ph type="ftr" sz="quarter" idx="17"/>
          </p:nvPr>
        </p:nvSpPr>
        <p:spPr>
          <a:xfrm>
            <a:off x="5111750" y="246063"/>
            <a:ext cx="3575050" cy="123825"/>
          </a:xfrm>
          <a:prstGeom prst="rect">
            <a:avLst/>
          </a:prstGeom>
        </p:spPr>
        <p:txBody>
          <a:bodyPr/>
          <a:lstStyle>
            <a:lvl1pPr>
              <a:defRPr/>
            </a:lvl1pPr>
          </a:lstStyle>
          <a:p>
            <a:r>
              <a:rPr lang="fr-FR" altLang="fr-FR"/>
              <a:t>DEAC - Dernière mise à jour 12/09/2018</a:t>
            </a:r>
            <a:endParaRPr lang="en-US" altLang="fr-FR"/>
          </a:p>
        </p:txBody>
      </p:sp>
    </p:spTree>
    <p:extLst>
      <p:ext uri="{BB962C8B-B14F-4D97-AF65-F5344CB8AC3E}">
        <p14:creationId xmlns:p14="http://schemas.microsoft.com/office/powerpoint/2010/main" val="5896795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mai 2016</a:t>
            </a:r>
          </a:p>
        </p:txBody>
      </p:sp>
      <p:sp>
        <p:nvSpPr>
          <p:cNvPr id="6" name="Espace réservé du numéro de diapositive 5"/>
          <p:cNvSpPr>
            <a:spLocks noGrp="1"/>
          </p:cNvSpPr>
          <p:nvPr>
            <p:ph type="sldNum" sz="quarter" idx="12"/>
          </p:nvPr>
        </p:nvSpPr>
        <p:spPr/>
        <p:txBody>
          <a:bodyPr/>
          <a:lstStyle/>
          <a:p>
            <a:fld id="{7ECCB210-36BE-4C20-8C28-C13D35A8C11C}" type="slidenum">
              <a:rPr lang="fr-FR" smtClean="0"/>
              <a:t>‹N°›</a:t>
            </a:fld>
            <a:endParaRPr lang="fr-FR"/>
          </a:p>
        </p:txBody>
      </p:sp>
      <p:grpSp>
        <p:nvGrpSpPr>
          <p:cNvPr id="11" name="Groupe 10">
            <a:extLst>
              <a:ext uri="{FF2B5EF4-FFF2-40B4-BE49-F238E27FC236}">
                <a16:creationId xmlns:a16="http://schemas.microsoft.com/office/drawing/2014/main" id="{4696E79C-F66A-4E1C-AD19-3748DACBA242}"/>
              </a:ext>
            </a:extLst>
          </p:cNvPr>
          <p:cNvGrpSpPr/>
          <p:nvPr userDrawn="1"/>
        </p:nvGrpSpPr>
        <p:grpSpPr>
          <a:xfrm>
            <a:off x="18000" y="18001"/>
            <a:ext cx="188149" cy="127256"/>
            <a:chOff x="4526568" y="241200"/>
            <a:chExt cx="746472" cy="504884"/>
          </a:xfrm>
        </p:grpSpPr>
        <p:sp>
          <p:nvSpPr>
            <p:cNvPr id="12" name="Rectangle : coins arrondis 11">
              <a:extLst>
                <a:ext uri="{FF2B5EF4-FFF2-40B4-BE49-F238E27FC236}">
                  <a16:creationId xmlns:a16="http://schemas.microsoft.com/office/drawing/2014/main" id="{1EA9DD21-129A-409C-B123-8567E3746A9F}"/>
                </a:ext>
              </a:extLst>
            </p:cNvPr>
            <p:cNvSpPr/>
            <p:nvPr/>
          </p:nvSpPr>
          <p:spPr>
            <a:xfrm>
              <a:off x="4526568" y="241200"/>
              <a:ext cx="746472" cy="504884"/>
            </a:xfrm>
            <a:prstGeom prst="roundRect">
              <a:avLst/>
            </a:prstGeom>
            <a:solidFill>
              <a:srgbClr val="4826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3" name="Graphique 12" descr="Livre ouvert">
              <a:hlinkClick r:id="rId2" action="ppaction://hlinksldjump"/>
              <a:extLst>
                <a:ext uri="{FF2B5EF4-FFF2-40B4-BE49-F238E27FC236}">
                  <a16:creationId xmlns:a16="http://schemas.microsoft.com/office/drawing/2014/main" id="{F5E06C97-643A-48C6-98AA-E7CDDD15DD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52877" y="241200"/>
              <a:ext cx="504884" cy="504884"/>
            </a:xfrm>
            <a:prstGeom prst="rect">
              <a:avLst/>
            </a:prstGeom>
          </p:spPr>
        </p:pic>
      </p:grpSp>
      <p:pic>
        <p:nvPicPr>
          <p:cNvPr id="14" name="Image 13">
            <a:extLst>
              <a:ext uri="{FF2B5EF4-FFF2-40B4-BE49-F238E27FC236}">
                <a16:creationId xmlns:a16="http://schemas.microsoft.com/office/drawing/2014/main" id="{36E3D694-D5A6-4B06-A8AA-CAB7596B0F51}"/>
              </a:ext>
            </a:extLst>
          </p:cNvPr>
          <p:cNvPicPr>
            <a:picLocks noChangeAspect="1"/>
          </p:cNvPicPr>
          <p:nvPr userDrawn="1"/>
        </p:nvPicPr>
        <p:blipFill>
          <a:blip r:embed="rId5"/>
          <a:stretch>
            <a:fillRect/>
          </a:stretch>
        </p:blipFill>
        <p:spPr>
          <a:xfrm>
            <a:off x="6705270" y="37568"/>
            <a:ext cx="2379600" cy="258091"/>
          </a:xfrm>
          <a:prstGeom prst="rect">
            <a:avLst/>
          </a:prstGeom>
        </p:spPr>
      </p:pic>
    </p:spTree>
    <p:extLst>
      <p:ext uri="{BB962C8B-B14F-4D97-AF65-F5344CB8AC3E}">
        <p14:creationId xmlns:p14="http://schemas.microsoft.com/office/powerpoint/2010/main" val="22957145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endParaRPr lang="fr-FR"/>
          </a:p>
        </p:txBody>
      </p:sp>
      <p:sp>
        <p:nvSpPr>
          <p:cNvPr id="6" name="Espace réservé du numéro de diapositive 5"/>
          <p:cNvSpPr>
            <a:spLocks noGrp="1"/>
          </p:cNvSpPr>
          <p:nvPr>
            <p:ph type="sldNum" sz="quarter" idx="12"/>
          </p:nvPr>
        </p:nvSpPr>
        <p:spPr>
          <a:xfrm>
            <a:off x="8687246" y="4832863"/>
            <a:ext cx="400050" cy="274637"/>
          </a:xfrm>
        </p:spPr>
        <p:txBody>
          <a:bodyPr/>
          <a:lstStyle/>
          <a:p>
            <a:fld id="{7ECCB210-36BE-4C20-8C28-C13D35A8C11C}" type="slidenum">
              <a:rPr lang="fr-FR" smtClean="0"/>
              <a:t>‹N°›</a:t>
            </a:fld>
            <a:endParaRPr lang="fr-FR"/>
          </a:p>
        </p:txBody>
      </p:sp>
      <p:pic>
        <p:nvPicPr>
          <p:cNvPr id="5" name="Image 4">
            <a:extLst>
              <a:ext uri="{FF2B5EF4-FFF2-40B4-BE49-F238E27FC236}">
                <a16:creationId xmlns:a16="http://schemas.microsoft.com/office/drawing/2014/main" id="{8ACC22D6-6205-4C19-8BDC-7F68EA9990B0}"/>
              </a:ext>
            </a:extLst>
          </p:cNvPr>
          <p:cNvPicPr>
            <a:picLocks noChangeAspect="1"/>
          </p:cNvPicPr>
          <p:nvPr userDrawn="1"/>
        </p:nvPicPr>
        <p:blipFill>
          <a:blip r:embed="rId2"/>
          <a:stretch>
            <a:fillRect/>
          </a:stretch>
        </p:blipFill>
        <p:spPr>
          <a:xfrm>
            <a:off x="6705270" y="37568"/>
            <a:ext cx="2379600" cy="258091"/>
          </a:xfrm>
          <a:prstGeom prst="rect">
            <a:avLst/>
          </a:prstGeom>
        </p:spPr>
      </p:pic>
    </p:spTree>
    <p:extLst>
      <p:ext uri="{BB962C8B-B14F-4D97-AF65-F5344CB8AC3E}">
        <p14:creationId xmlns:p14="http://schemas.microsoft.com/office/powerpoint/2010/main" val="34590070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onclusion">
    <p:spTree>
      <p:nvGrpSpPr>
        <p:cNvPr id="1" name=""/>
        <p:cNvGrpSpPr/>
        <p:nvPr/>
      </p:nvGrpSpPr>
      <p:grpSpPr>
        <a:xfrm>
          <a:off x="0" y="0"/>
          <a:ext cx="0" cy="0"/>
          <a:chOff x="0" y="0"/>
          <a:chExt cx="0" cy="0"/>
        </a:xfrm>
      </p:grpSpPr>
      <p:pic>
        <p:nvPicPr>
          <p:cNvPr id="4"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209" y="0"/>
            <a:ext cx="5100682"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8044780" y="4563393"/>
            <a:ext cx="1104900" cy="5857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7" name="Content Placeholder 2"/>
          <p:cNvSpPr>
            <a:spLocks noGrp="1"/>
          </p:cNvSpPr>
          <p:nvPr>
            <p:ph idx="1" hasCustomPrompt="1"/>
          </p:nvPr>
        </p:nvSpPr>
        <p:spPr>
          <a:xfrm>
            <a:off x="5414818" y="2064501"/>
            <a:ext cx="3260870" cy="2700000"/>
          </a:xfrm>
        </p:spPr>
        <p:txBody>
          <a:bodyPr/>
          <a:lstStyle>
            <a:lvl1pPr marL="0" indent="0" algn="l">
              <a:defRPr/>
            </a:lvl1pPr>
            <a:lvl2pPr marL="0" indent="0" algn="l">
              <a:defRPr/>
            </a:lvl2pPr>
            <a:lvl3pPr marL="0" indent="0" algn="l">
              <a:defRPr/>
            </a:lvl3pPr>
            <a:lvl4pPr marL="0" indent="0" algn="l">
              <a:defRPr/>
            </a:lvl4pPr>
            <a:lvl5pPr marL="0" indent="0" algn="l">
              <a:defRPr/>
            </a:lvl5pPr>
          </a:lstStyle>
          <a:p>
            <a:pPr lvl="0"/>
            <a:r>
              <a:rPr lang="fr-FR"/>
              <a:t>Cliquez pour modifier les styles du texte du masque</a:t>
            </a:r>
          </a:p>
          <a:p>
            <a:pPr lvl="1"/>
            <a:r>
              <a:rPr lang="fr-FR"/>
              <a:t>Deuxième niveau</a:t>
            </a:r>
          </a:p>
          <a:p>
            <a:pPr lvl="2"/>
            <a:r>
              <a:rPr lang="fr-FR"/>
              <a:t>Troisième niveau</a:t>
            </a:r>
          </a:p>
          <a:p>
            <a:pPr lvl="3"/>
            <a:r>
              <a:rPr lang="fr-FR"/>
              <a:t> Quatrième niveau</a:t>
            </a:r>
            <a:endParaRPr lang="en-US"/>
          </a:p>
        </p:txBody>
      </p:sp>
      <p:sp>
        <p:nvSpPr>
          <p:cNvPr id="6" name="Slide Number Placeholder 5"/>
          <p:cNvSpPr>
            <a:spLocks noGrp="1"/>
          </p:cNvSpPr>
          <p:nvPr>
            <p:ph type="sldNum" sz="quarter" idx="10"/>
          </p:nvPr>
        </p:nvSpPr>
        <p:spPr>
          <a:xfrm>
            <a:off x="8280400" y="4754563"/>
            <a:ext cx="406400" cy="274637"/>
          </a:xfrm>
        </p:spPr>
        <p:txBody>
          <a:bodyPr/>
          <a:lstStyle>
            <a:lvl1pPr>
              <a:defRPr sz="900"/>
            </a:lvl1pPr>
          </a:lstStyle>
          <a:p>
            <a:fld id="{59513FEB-346B-47BF-B732-434A7540DF74}" type="slidenum">
              <a:rPr lang="en-US" altLang="fr-FR"/>
              <a:pPr/>
              <a:t>‹N°›</a:t>
            </a:fld>
            <a:endParaRPr lang="en-US" altLang="fr-FR"/>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976921" y="1536660"/>
            <a:ext cx="2213343" cy="1677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636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ubrique 1">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BABCD677-CF65-4FF2-AD86-7F9447CDDE69}" type="slidenum">
              <a:rPr lang="en-US" altLang="fr-FR" sz="800" b="1">
                <a:solidFill>
                  <a:schemeClr val="bg1"/>
                </a:solidFill>
              </a:rPr>
              <a:pPr algn="r" eaLnBrk="1" hangingPunct="1"/>
              <a:t>‹N°›</a:t>
            </a:fld>
            <a:endParaRPr lang="en-US" altLang="fr-FR" sz="800" b="1">
              <a:solidFill>
                <a:schemeClr val="bg1"/>
              </a:solidFill>
            </a:endParaRPr>
          </a:p>
        </p:txBody>
      </p:sp>
      <p:sp>
        <p:nvSpPr>
          <p:cNvPr id="8" name="ZoneTexte 7"/>
          <p:cNvSpPr txBox="1">
            <a:spLocks noChangeArrowheads="1"/>
          </p:cNvSpPr>
          <p:nvPr userDrawn="1"/>
        </p:nvSpPr>
        <p:spPr bwMode="auto">
          <a:xfrm>
            <a:off x="7413625" y="4852988"/>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endParaRPr lang="fr-FR" sz="1800"/>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sp>
        <p:nvSpPr>
          <p:cNvPr id="10"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err="1"/>
              <a:t>Prénom</a:t>
            </a:r>
            <a:r>
              <a:rPr lang="en-US" altLang="fr-FR"/>
              <a:t> NOM - Direction / </a:t>
            </a:r>
            <a:r>
              <a:rPr lang="en-US" altLang="fr-FR" err="1"/>
              <a:t>Dernière</a:t>
            </a:r>
            <a:r>
              <a:rPr lang="en-US" altLang="fr-FR"/>
              <a:t> </a:t>
            </a:r>
            <a:r>
              <a:rPr lang="en-US" altLang="fr-FR" err="1"/>
              <a:t>mise</a:t>
            </a:r>
            <a:r>
              <a:rPr lang="en-US" altLang="fr-FR"/>
              <a:t> à jour</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440645" y="644155"/>
            <a:ext cx="3766457" cy="361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347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ubrique 2">
    <p:spTree>
      <p:nvGrpSpPr>
        <p:cNvPr id="1" name=""/>
        <p:cNvGrpSpPr/>
        <p:nvPr/>
      </p:nvGrpSpPr>
      <p:grpSpPr>
        <a:xfrm>
          <a:off x="0" y="0"/>
          <a:ext cx="0" cy="0"/>
          <a:chOff x="0" y="0"/>
          <a:chExt cx="0" cy="0"/>
        </a:xfrm>
      </p:grpSpPr>
      <p:sp>
        <p:nvSpPr>
          <p:cNvPr id="6" name="Slide Number Placeholder 5"/>
          <p:cNvSpPr txBox="1">
            <a:spLocks/>
          </p:cNvSpPr>
          <p:nvPr userDrawn="1"/>
        </p:nvSpPr>
        <p:spPr>
          <a:xfrm>
            <a:off x="8679600" y="4849200"/>
            <a:ext cx="400050" cy="274637"/>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5E4DFE5D-8A96-4962-AEB7-0F1DECC687C3}"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sp>
        <p:nvSpPr>
          <p:cNvPr id="9"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err="1"/>
              <a:t>Prénom</a:t>
            </a:r>
            <a:r>
              <a:rPr lang="en-US" altLang="fr-FR"/>
              <a:t> NOM - Direction / </a:t>
            </a:r>
            <a:r>
              <a:rPr lang="en-US" altLang="fr-FR" err="1"/>
              <a:t>Dernière</a:t>
            </a:r>
            <a:r>
              <a:rPr lang="en-US" altLang="fr-FR"/>
              <a:t> </a:t>
            </a:r>
            <a:r>
              <a:rPr lang="en-US" altLang="fr-FR" err="1"/>
              <a:t>mise</a:t>
            </a:r>
            <a:r>
              <a:rPr lang="en-US" altLang="fr-FR"/>
              <a:t> à jour</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80447" y="708818"/>
            <a:ext cx="3664719" cy="372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6616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ubrique 3">
    <p:spTree>
      <p:nvGrpSpPr>
        <p:cNvPr id="1" name=""/>
        <p:cNvGrpSpPr/>
        <p:nvPr/>
      </p:nvGrpSpPr>
      <p:grpSpPr>
        <a:xfrm>
          <a:off x="0" y="0"/>
          <a:ext cx="0" cy="0"/>
          <a:chOff x="0" y="0"/>
          <a:chExt cx="0" cy="0"/>
        </a:xfrm>
      </p:grpSpPr>
      <p:sp>
        <p:nvSpPr>
          <p:cNvPr id="6" name="Slide Number Placeholder 5"/>
          <p:cNvSpPr txBox="1">
            <a:spLocks/>
          </p:cNvSpPr>
          <p:nvPr userDrawn="1"/>
        </p:nvSpPr>
        <p:spPr>
          <a:xfrm>
            <a:off x="8679600" y="4849200"/>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2DAD6F3D-837F-4245-827B-12A9861939B8}"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sp>
        <p:nvSpPr>
          <p:cNvPr id="9"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err="1"/>
              <a:t>Prénom</a:t>
            </a:r>
            <a:r>
              <a:rPr lang="en-US" altLang="fr-FR"/>
              <a:t> NOM - Direction / </a:t>
            </a:r>
            <a:r>
              <a:rPr lang="en-US" altLang="fr-FR" err="1"/>
              <a:t>Dernière</a:t>
            </a:r>
            <a:r>
              <a:rPr lang="en-US" altLang="fr-FR"/>
              <a:t> </a:t>
            </a:r>
            <a:r>
              <a:rPr lang="en-US" altLang="fr-FR" err="1"/>
              <a:t>mise</a:t>
            </a:r>
            <a:r>
              <a:rPr lang="en-US" altLang="fr-FR"/>
              <a:t> à jour</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1037445" y="694182"/>
            <a:ext cx="3453650" cy="4015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4188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ubrique 4">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1C5D8B79-9AB5-4CA4-B0A5-FF67C3030F5B}"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sp>
        <p:nvSpPr>
          <p:cNvPr id="9"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err="1"/>
              <a:t>Prénom</a:t>
            </a:r>
            <a:r>
              <a:rPr lang="en-US" altLang="fr-FR"/>
              <a:t> NOM - Direction / </a:t>
            </a:r>
            <a:r>
              <a:rPr lang="en-US" altLang="fr-FR" err="1"/>
              <a:t>Dernière</a:t>
            </a:r>
            <a:r>
              <a:rPr lang="en-US" altLang="fr-FR"/>
              <a:t> </a:t>
            </a:r>
            <a:r>
              <a:rPr lang="en-US" altLang="fr-FR" err="1"/>
              <a:t>mise</a:t>
            </a:r>
            <a:r>
              <a:rPr lang="en-US" altLang="fr-FR"/>
              <a:t> à jour</a:t>
            </a: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345667" y="757948"/>
            <a:ext cx="4011430" cy="375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464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ubrique 5">
    <p:spTree>
      <p:nvGrpSpPr>
        <p:cNvPr id="1" name=""/>
        <p:cNvGrpSpPr/>
        <p:nvPr/>
      </p:nvGrpSpPr>
      <p:grpSpPr>
        <a:xfrm>
          <a:off x="0" y="0"/>
          <a:ext cx="0" cy="0"/>
          <a:chOff x="0" y="0"/>
          <a:chExt cx="0" cy="0"/>
        </a:xfrm>
      </p:grpSpPr>
      <p:sp>
        <p:nvSpPr>
          <p:cNvPr id="6" name="Slide Number Placeholder 5"/>
          <p:cNvSpPr txBox="1">
            <a:spLocks/>
          </p:cNvSpPr>
          <p:nvPr userDrawn="1"/>
        </p:nvSpPr>
        <p:spPr>
          <a:xfrm>
            <a:off x="8679600" y="4849200"/>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3595AFBB-A533-4CAA-8071-42B3A57DE381}"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sp>
        <p:nvSpPr>
          <p:cNvPr id="9"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err="1"/>
              <a:t>Prénom</a:t>
            </a:r>
            <a:r>
              <a:rPr lang="en-US" altLang="fr-FR"/>
              <a:t> NOM - Direction / </a:t>
            </a:r>
            <a:r>
              <a:rPr lang="en-US" altLang="fr-FR" err="1"/>
              <a:t>Dernière</a:t>
            </a:r>
            <a:r>
              <a:rPr lang="en-US" altLang="fr-FR"/>
              <a:t> </a:t>
            </a:r>
            <a:r>
              <a:rPr lang="en-US" altLang="fr-FR" err="1"/>
              <a:t>mise</a:t>
            </a:r>
            <a:r>
              <a:rPr lang="en-US" altLang="fr-FR"/>
              <a:t> à jour</a:t>
            </a:r>
          </a:p>
        </p:txBody>
      </p:sp>
      <p:pic>
        <p:nvPicPr>
          <p:cNvPr id="5122"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89963" y="776314"/>
            <a:ext cx="3395816" cy="3716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3449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ubrique 6">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441D0B8F-E42C-42D0-8780-1564397AE81D}"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sp>
        <p:nvSpPr>
          <p:cNvPr id="9"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err="1"/>
              <a:t>Prénom</a:t>
            </a:r>
            <a:r>
              <a:rPr lang="en-US" altLang="fr-FR"/>
              <a:t> NOM - Direction / </a:t>
            </a:r>
            <a:r>
              <a:rPr lang="en-US" altLang="fr-FR" err="1"/>
              <a:t>Dernière</a:t>
            </a:r>
            <a:r>
              <a:rPr lang="en-US" altLang="fr-FR"/>
              <a:t> </a:t>
            </a:r>
            <a:r>
              <a:rPr lang="en-US" altLang="fr-FR" err="1"/>
              <a:t>mise</a:t>
            </a:r>
            <a:r>
              <a:rPr lang="en-US" altLang="fr-FR"/>
              <a:t> à jour</a:t>
            </a:r>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701015" y="727452"/>
            <a:ext cx="3442317" cy="3722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3999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ubrique 7 pour images">
    <p:spTree>
      <p:nvGrpSpPr>
        <p:cNvPr id="1" name=""/>
        <p:cNvGrpSpPr/>
        <p:nvPr/>
      </p:nvGrpSpPr>
      <p:grpSpPr>
        <a:xfrm>
          <a:off x="0" y="0"/>
          <a:ext cx="0" cy="0"/>
          <a:chOff x="0" y="0"/>
          <a:chExt cx="0" cy="0"/>
        </a:xfrm>
      </p:grpSpPr>
      <p:sp>
        <p:nvSpPr>
          <p:cNvPr id="5"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99F63B30-5A2D-4537-9857-B111F5AA62A1}"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sp>
        <p:nvSpPr>
          <p:cNvPr id="7"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err="1"/>
              <a:t>Prénom</a:t>
            </a:r>
            <a:r>
              <a:rPr lang="en-US" altLang="fr-FR"/>
              <a:t> NOM - Direction / </a:t>
            </a:r>
            <a:r>
              <a:rPr lang="en-US" altLang="fr-FR" err="1"/>
              <a:t>Dernière</a:t>
            </a:r>
            <a:r>
              <a:rPr lang="en-US" altLang="fr-FR"/>
              <a:t> </a:t>
            </a:r>
            <a:r>
              <a:rPr lang="en-US" altLang="fr-FR" err="1"/>
              <a:t>mise</a:t>
            </a:r>
            <a:r>
              <a:rPr lang="en-US" altLang="fr-FR"/>
              <a:t> à jour</a:t>
            </a:r>
          </a:p>
        </p:txBody>
      </p:sp>
    </p:spTree>
    <p:extLst>
      <p:ext uri="{BB962C8B-B14F-4D97-AF65-F5344CB8AC3E}">
        <p14:creationId xmlns:p14="http://schemas.microsoft.com/office/powerpoint/2010/main" val="188407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til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8216900" cy="393954"/>
          </a:xfrm>
        </p:spPr>
        <p:txBody>
          <a:bodyPr>
            <a:spAutoFit/>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8229600" cy="3178800"/>
          </a:xfrm>
          <a:solidFill>
            <a:srgbClr val="482683"/>
          </a:solidFill>
        </p:spPr>
        <p:txBody>
          <a:bodyPr lIns="90000" tIns="90000" rIns="90000" bIns="90000"/>
          <a:lstStyle>
            <a:lvl1pPr marL="0" indent="0">
              <a:defRPr sz="2200">
                <a:solidFill>
                  <a:schemeClr val="bg1"/>
                </a:solidFill>
              </a:defRPr>
            </a:lvl1pPr>
            <a:lvl2pPr marL="0" indent="0">
              <a:defRPr>
                <a:solidFill>
                  <a:schemeClr val="bg1"/>
                </a:solidFill>
              </a:defRPr>
            </a:lvl2pPr>
            <a:lvl3pPr marL="0" indent="0">
              <a:defRPr>
                <a:solidFill>
                  <a:schemeClr val="bg1"/>
                </a:solidFill>
              </a:defRPr>
            </a:lvl3pPr>
            <a:lvl4pPr marL="88900" indent="-88900">
              <a:buClr>
                <a:srgbClr val="EF7937"/>
              </a:buClr>
              <a:defRPr>
                <a:solidFill>
                  <a:schemeClr val="bg1"/>
                </a:solidFill>
              </a:defRPr>
            </a:lvl4pPr>
            <a:lvl5pPr marL="0" inden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5" name="Slide Number Placeholder 5"/>
          <p:cNvSpPr>
            <a:spLocks noGrp="1"/>
          </p:cNvSpPr>
          <p:nvPr>
            <p:ph type="sldNum" sz="quarter" idx="11"/>
          </p:nvPr>
        </p:nvSpPr>
        <p:spPr>
          <a:xfrm>
            <a:off x="8280400" y="4766400"/>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a:p>
        </p:txBody>
      </p:sp>
      <p:sp>
        <p:nvSpPr>
          <p:cNvPr id="7" name="Footer Placeholder 4"/>
          <p:cNvSpPr>
            <a:spLocks noGrp="1"/>
          </p:cNvSpPr>
          <p:nvPr>
            <p:ph type="ftr" sz="quarter" idx="13"/>
          </p:nvPr>
        </p:nvSpPr>
        <p:spPr>
          <a:xfrm>
            <a:off x="5111750" y="246063"/>
            <a:ext cx="3575050" cy="123825"/>
          </a:xfrm>
          <a:prstGeom prst="rect">
            <a:avLst/>
          </a:prstGeom>
        </p:spPr>
        <p:txBody>
          <a:bodyPr/>
          <a:lstStyle>
            <a:lvl1pPr>
              <a:defRPr/>
            </a:lvl1pPr>
          </a:lstStyle>
          <a:p>
            <a:r>
              <a:rPr lang="fr-FR" altLang="fr-FR"/>
              <a:t>DEAC - Dernière mise à jour 12/09/2018</a:t>
            </a:r>
            <a:endParaRPr lang="en-US" altLang="fr-FR"/>
          </a:p>
        </p:txBody>
      </p:sp>
    </p:spTree>
    <p:extLst>
      <p:ext uri="{BB962C8B-B14F-4D97-AF65-F5344CB8AC3E}">
        <p14:creationId xmlns:p14="http://schemas.microsoft.com/office/powerpoint/2010/main" val="13232328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re présentation">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43" y="1770354"/>
            <a:ext cx="6055206" cy="338138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title="Nom de l'évènement"/>
          <p:cNvSpPr>
            <a:spLocks noGrp="1"/>
          </p:cNvSpPr>
          <p:nvPr>
            <p:ph type="dt" sz="half" idx="12"/>
          </p:nvPr>
        </p:nvSpPr>
        <p:spPr>
          <a:xfrm>
            <a:off x="6743700" y="244033"/>
            <a:ext cx="1930400" cy="153987"/>
          </a:xfrm>
          <a:prstGeom prst="rect">
            <a:avLst/>
          </a:prstGeom>
        </p:spPr>
        <p:txBody>
          <a:bodyPr lIns="0" tIns="0" rIns="0" bIns="0"/>
          <a:lstStyle>
            <a:lvl1pPr algn="r">
              <a:defRPr sz="1000">
                <a:solidFill>
                  <a:srgbClr val="9C4092"/>
                </a:solidFill>
              </a:defRPr>
            </a:lvl1pPr>
          </a:lstStyle>
          <a:p>
            <a:endParaRPr lang="en-US" altLang="fr-FR"/>
          </a:p>
        </p:txBody>
      </p:sp>
      <p:sp>
        <p:nvSpPr>
          <p:cNvPr id="2" name="Title 1"/>
          <p:cNvSpPr>
            <a:spLocks noGrp="1"/>
          </p:cNvSpPr>
          <p:nvPr>
            <p:ph type="ctrTitle"/>
          </p:nvPr>
        </p:nvSpPr>
        <p:spPr>
          <a:xfrm>
            <a:off x="2748879" y="2144168"/>
            <a:ext cx="5925221" cy="467820"/>
          </a:xfrm>
        </p:spPr>
        <p:txBody>
          <a:bodyPr anchor="b"/>
          <a:lstStyle>
            <a:lvl1pPr algn="l">
              <a:lnSpc>
                <a:spcPct val="80000"/>
              </a:lnSpc>
              <a:defRPr sz="3800" b="1">
                <a:solidFill>
                  <a:srgbClr val="482683"/>
                </a:solidFill>
              </a:defRPr>
            </a:lvl1pPr>
          </a:lstStyle>
          <a:p>
            <a:r>
              <a:rPr lang="fr-FR"/>
              <a:t>Cliquez et modifiez le titre</a:t>
            </a:r>
            <a:endParaRPr lang="en-US"/>
          </a:p>
        </p:txBody>
      </p:sp>
      <p:sp>
        <p:nvSpPr>
          <p:cNvPr id="3" name="Subtitle 2"/>
          <p:cNvSpPr>
            <a:spLocks noGrp="1"/>
          </p:cNvSpPr>
          <p:nvPr>
            <p:ph type="subTitle" idx="1" hasCustomPrompt="1"/>
          </p:nvPr>
        </p:nvSpPr>
        <p:spPr>
          <a:xfrm>
            <a:off x="2748878" y="2698835"/>
            <a:ext cx="5925221" cy="261610"/>
          </a:xfrm>
        </p:spPr>
        <p:txBody>
          <a:bodyPr wrap="square">
            <a:spAutoFit/>
          </a:bodyPr>
          <a:lstStyle>
            <a:lvl1pPr marL="0" indent="0" algn="l">
              <a:buNone/>
              <a:defRPr sz="1700">
                <a:solidFill>
                  <a:srgbClr val="9C409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err="1"/>
              <a:t>Cliquez</a:t>
            </a:r>
            <a:r>
              <a:rPr lang="en-US"/>
              <a:t> pour modifier le sous-</a:t>
            </a:r>
            <a:r>
              <a:rPr lang="en-US" err="1"/>
              <a:t>titre</a:t>
            </a:r>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31659" y="140933"/>
            <a:ext cx="1946287" cy="140232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userDrawn="1"/>
        </p:nvCxnSpPr>
        <p:spPr>
          <a:xfrm>
            <a:off x="8337551" y="186607"/>
            <a:ext cx="336549" cy="0"/>
          </a:xfrm>
          <a:prstGeom prst="line">
            <a:avLst/>
          </a:prstGeom>
          <a:ln w="19050">
            <a:solidFill>
              <a:srgbClr val="17CBD0"/>
            </a:solidFill>
          </a:ln>
          <a:effectLst/>
        </p:spPr>
        <p:style>
          <a:lnRef idx="2">
            <a:schemeClr val="accent1"/>
          </a:lnRef>
          <a:fillRef idx="0">
            <a:schemeClr val="accent1"/>
          </a:fillRef>
          <a:effectRef idx="1">
            <a:schemeClr val="accent1"/>
          </a:effectRef>
          <a:fontRef idx="minor">
            <a:schemeClr val="tx1"/>
          </a:fontRef>
        </p:style>
      </p:cxnSp>
      <p:pic>
        <p:nvPicPr>
          <p:cNvPr id="12" name="Image 11">
            <a:extLst>
              <a:ext uri="{FF2B5EF4-FFF2-40B4-BE49-F238E27FC236}">
                <a16:creationId xmlns:a16="http://schemas.microsoft.com/office/drawing/2014/main" id="{33A64668-77A5-4BCF-964B-487DBE03A4F5}"/>
              </a:ext>
            </a:extLst>
          </p:cNvPr>
          <p:cNvPicPr>
            <a:picLocks noChangeAspect="1"/>
          </p:cNvPicPr>
          <p:nvPr userDrawn="1"/>
        </p:nvPicPr>
        <p:blipFill>
          <a:blip r:embed="rId4"/>
          <a:stretch>
            <a:fillRect/>
          </a:stretch>
        </p:blipFill>
        <p:spPr>
          <a:xfrm>
            <a:off x="6660431" y="36000"/>
            <a:ext cx="2380233" cy="257787"/>
          </a:xfrm>
          <a:prstGeom prst="rect">
            <a:avLst/>
          </a:prstGeom>
        </p:spPr>
      </p:pic>
    </p:spTree>
    <p:extLst>
      <p:ext uri="{BB962C8B-B14F-4D97-AF65-F5344CB8AC3E}">
        <p14:creationId xmlns:p14="http://schemas.microsoft.com/office/powerpoint/2010/main" val="41923899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re + Tex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8216900" cy="393954"/>
          </a:xfrm>
        </p:spPr>
        <p:txBody>
          <a:bodyPr>
            <a:spAutoFit/>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8229600" cy="3178800"/>
          </a:xfrm>
        </p:spPr>
        <p:txBody>
          <a:bodyPr/>
          <a:lstStyle>
            <a:lvl1pPr marL="0" indent="0">
              <a:defRPr sz="2200"/>
            </a:lvl1pPr>
            <a:lvl2pPr marL="0" indent="0">
              <a:defRPr/>
            </a:lvl2pPr>
            <a:lvl3pPr marL="0" indent="0">
              <a:defRPr/>
            </a:lvl3pPr>
            <a:lvl4pPr marL="90488" indent="-90488">
              <a:buClr>
                <a:srgbClr val="EF7937"/>
              </a:buClr>
              <a:tabLst/>
              <a:defRPr/>
            </a:lvl4pPr>
            <a:lvl5pPr marL="0" inden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5" name="Slide Number Placeholder 5"/>
          <p:cNvSpPr>
            <a:spLocks noGrp="1"/>
          </p:cNvSpPr>
          <p:nvPr>
            <p:ph type="sldNum" sz="quarter" idx="11"/>
          </p:nvPr>
        </p:nvSpPr>
        <p:spPr>
          <a:xfrm>
            <a:off x="8280400" y="4766400"/>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a:p>
        </p:txBody>
      </p:sp>
      <p:sp>
        <p:nvSpPr>
          <p:cNvPr id="7" name="Footer Placeholder 4"/>
          <p:cNvSpPr>
            <a:spLocks noGrp="1"/>
          </p:cNvSpPr>
          <p:nvPr>
            <p:ph type="ftr" sz="quarter" idx="13"/>
          </p:nvPr>
        </p:nvSpPr>
        <p:spPr>
          <a:xfrm>
            <a:off x="5111750" y="246063"/>
            <a:ext cx="3575050" cy="123825"/>
          </a:xfrm>
          <a:prstGeom prst="rect">
            <a:avLst/>
          </a:prstGeom>
        </p:spPr>
        <p:txBody>
          <a:bodyPr/>
          <a:lstStyle>
            <a:lvl1pPr>
              <a:defRPr/>
            </a:lvl1pPr>
          </a:lstStyle>
          <a:p>
            <a:r>
              <a:rPr lang="fr-FR" altLang="fr-FR"/>
              <a:t>DEAC - Dernière mise à jour 12/09/2018</a:t>
            </a:r>
            <a:endParaRPr lang="en-US" altLang="fr-FR"/>
          </a:p>
        </p:txBody>
      </p:sp>
      <p:pic>
        <p:nvPicPr>
          <p:cNvPr id="8" name="Image 7">
            <a:extLst>
              <a:ext uri="{FF2B5EF4-FFF2-40B4-BE49-F238E27FC236}">
                <a16:creationId xmlns:a16="http://schemas.microsoft.com/office/drawing/2014/main" id="{C1070428-4ED6-4AEA-AAB1-0311DD27D622}"/>
              </a:ext>
            </a:extLst>
          </p:cNvPr>
          <p:cNvPicPr>
            <a:picLocks noChangeAspect="1"/>
          </p:cNvPicPr>
          <p:nvPr userDrawn="1"/>
        </p:nvPicPr>
        <p:blipFill>
          <a:blip r:embed="rId2"/>
          <a:stretch>
            <a:fillRect/>
          </a:stretch>
        </p:blipFill>
        <p:spPr>
          <a:xfrm>
            <a:off x="6660431" y="36000"/>
            <a:ext cx="2380233" cy="257787"/>
          </a:xfrm>
          <a:prstGeom prst="rect">
            <a:avLst/>
          </a:prstGeom>
        </p:spPr>
      </p:pic>
    </p:spTree>
    <p:extLst>
      <p:ext uri="{BB962C8B-B14F-4D97-AF65-F5344CB8AC3E}">
        <p14:creationId xmlns:p14="http://schemas.microsoft.com/office/powerpoint/2010/main" val="5868973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re + Texte + I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3960000" cy="403828"/>
          </a:xfrm>
        </p:spPr>
        <p:txBody>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3960000" cy="3178800"/>
          </a:xfrm>
        </p:spPr>
        <p:txBody>
          <a:bodyPr/>
          <a:lstStyle>
            <a:lvl1pPr marL="0" indent="0">
              <a:defRPr/>
            </a:lvl1pPr>
            <a:lvl2pPr>
              <a:defRPr cap="all" baseline="0"/>
            </a:lvl2pPr>
            <a:lvl4pPr marL="90488" indent="-90488">
              <a:buClr>
                <a:srgbClr val="EF7937"/>
              </a:buClr>
              <a:tabLst/>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11" name="Espace réservé pour une image  10"/>
          <p:cNvSpPr>
            <a:spLocks noGrp="1"/>
          </p:cNvSpPr>
          <p:nvPr>
            <p:ph type="pic" sz="quarter" idx="14"/>
          </p:nvPr>
        </p:nvSpPr>
        <p:spPr>
          <a:xfrm>
            <a:off x="4756150" y="630000"/>
            <a:ext cx="393065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78227898-8B25-4B57-BC36-40D611BFB559}" type="slidenum">
              <a:rPr lang="en-US" altLang="fr-FR" smtClean="0"/>
              <a:pPr/>
              <a:t>‹N°›</a:t>
            </a:fld>
            <a:endParaRPr lang="en-US" altLang="fr-FR"/>
          </a:p>
        </p:txBody>
      </p:sp>
      <p:sp>
        <p:nvSpPr>
          <p:cNvPr id="8" name="Footer Placeholder 4"/>
          <p:cNvSpPr>
            <a:spLocks noGrp="1"/>
          </p:cNvSpPr>
          <p:nvPr>
            <p:ph type="ftr" sz="quarter" idx="17"/>
          </p:nvPr>
        </p:nvSpPr>
        <p:spPr>
          <a:xfrm>
            <a:off x="5111750" y="246063"/>
            <a:ext cx="3575050" cy="123825"/>
          </a:xfrm>
          <a:prstGeom prst="rect">
            <a:avLst/>
          </a:prstGeom>
        </p:spPr>
        <p:txBody>
          <a:bodyPr/>
          <a:lstStyle>
            <a:lvl1pPr>
              <a:defRPr/>
            </a:lvl1pPr>
          </a:lstStyle>
          <a:p>
            <a:r>
              <a:rPr lang="fr-FR" altLang="fr-FR"/>
              <a:t>DEAC - Dernière mise à jour 12/09/2018</a:t>
            </a:r>
            <a:endParaRPr lang="en-US" altLang="fr-FR"/>
          </a:p>
        </p:txBody>
      </p:sp>
    </p:spTree>
    <p:extLst>
      <p:ext uri="{BB962C8B-B14F-4D97-AF65-F5344CB8AC3E}">
        <p14:creationId xmlns:p14="http://schemas.microsoft.com/office/powerpoint/2010/main" val="9126775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re + Texte +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5309450" cy="403828"/>
          </a:xfrm>
        </p:spPr>
        <p:txBody>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5309450" cy="3178800"/>
          </a:xfrm>
        </p:spPr>
        <p:txBody>
          <a:bodyPr/>
          <a:lstStyle>
            <a:lvl1pPr marL="0" indent="0">
              <a:defRPr/>
            </a:lvl1pPr>
            <a:lvl4pPr marL="90488" indent="-90488">
              <a:buClr>
                <a:srgbClr val="EF7937"/>
              </a:buClr>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11" name="Espace réservé pour une image  10"/>
          <p:cNvSpPr>
            <a:spLocks noGrp="1"/>
          </p:cNvSpPr>
          <p:nvPr>
            <p:ph type="pic" sz="quarter" idx="14"/>
          </p:nvPr>
        </p:nvSpPr>
        <p:spPr>
          <a:xfrm>
            <a:off x="5940000" y="630000"/>
            <a:ext cx="274680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0893DBAF-01C3-44EE-B3A6-92C1B2C311F7}" type="slidenum">
              <a:rPr lang="en-US" altLang="fr-FR" smtClean="0"/>
              <a:pPr/>
              <a:t>‹N°›</a:t>
            </a:fld>
            <a:endParaRPr lang="en-US" altLang="fr-FR"/>
          </a:p>
        </p:txBody>
      </p:sp>
      <p:sp>
        <p:nvSpPr>
          <p:cNvPr id="8" name="Footer Placeholder 4"/>
          <p:cNvSpPr>
            <a:spLocks noGrp="1"/>
          </p:cNvSpPr>
          <p:nvPr>
            <p:ph type="ftr" sz="quarter" idx="17"/>
          </p:nvPr>
        </p:nvSpPr>
        <p:spPr>
          <a:xfrm>
            <a:off x="5111750" y="246063"/>
            <a:ext cx="3575050" cy="123825"/>
          </a:xfrm>
          <a:prstGeom prst="rect">
            <a:avLst/>
          </a:prstGeom>
        </p:spPr>
        <p:txBody>
          <a:bodyPr/>
          <a:lstStyle>
            <a:lvl1pPr>
              <a:defRPr/>
            </a:lvl1pPr>
          </a:lstStyle>
          <a:p>
            <a:r>
              <a:rPr lang="fr-FR" altLang="fr-FR"/>
              <a:t>DEAC - Dernière mise à jour 12/09/2018</a:t>
            </a:r>
            <a:endParaRPr lang="en-US" altLang="fr-FR"/>
          </a:p>
        </p:txBody>
      </p:sp>
    </p:spTree>
    <p:extLst>
      <p:ext uri="{BB962C8B-B14F-4D97-AF65-F5344CB8AC3E}">
        <p14:creationId xmlns:p14="http://schemas.microsoft.com/office/powerpoint/2010/main" val="26993391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util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8216900" cy="393954"/>
          </a:xfrm>
        </p:spPr>
        <p:txBody>
          <a:bodyPr>
            <a:spAutoFit/>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8229600" cy="3178800"/>
          </a:xfrm>
          <a:solidFill>
            <a:srgbClr val="482683"/>
          </a:solidFill>
        </p:spPr>
        <p:txBody>
          <a:bodyPr lIns="90000" tIns="90000" rIns="90000" bIns="90000"/>
          <a:lstStyle>
            <a:lvl1pPr marL="0" indent="0">
              <a:defRPr sz="2200">
                <a:solidFill>
                  <a:schemeClr val="bg1"/>
                </a:solidFill>
              </a:defRPr>
            </a:lvl1pPr>
            <a:lvl2pPr marL="0" indent="0">
              <a:defRPr>
                <a:solidFill>
                  <a:schemeClr val="bg1"/>
                </a:solidFill>
              </a:defRPr>
            </a:lvl2pPr>
            <a:lvl3pPr marL="0" indent="0">
              <a:defRPr>
                <a:solidFill>
                  <a:schemeClr val="bg1"/>
                </a:solidFill>
              </a:defRPr>
            </a:lvl3pPr>
            <a:lvl4pPr marL="88900" indent="-88900">
              <a:buClr>
                <a:srgbClr val="EF7937"/>
              </a:buClr>
              <a:defRPr>
                <a:solidFill>
                  <a:schemeClr val="bg1"/>
                </a:solidFill>
              </a:defRPr>
            </a:lvl4pPr>
            <a:lvl5pPr marL="0" inden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5" name="Slide Number Placeholder 5"/>
          <p:cNvSpPr>
            <a:spLocks noGrp="1"/>
          </p:cNvSpPr>
          <p:nvPr>
            <p:ph type="sldNum" sz="quarter" idx="11"/>
          </p:nvPr>
        </p:nvSpPr>
        <p:spPr>
          <a:xfrm>
            <a:off x="8280400" y="4766400"/>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a:p>
        </p:txBody>
      </p:sp>
      <p:sp>
        <p:nvSpPr>
          <p:cNvPr id="7" name="Footer Placeholder 4"/>
          <p:cNvSpPr>
            <a:spLocks noGrp="1"/>
          </p:cNvSpPr>
          <p:nvPr>
            <p:ph type="ftr" sz="quarter" idx="13"/>
          </p:nvPr>
        </p:nvSpPr>
        <p:spPr>
          <a:xfrm>
            <a:off x="5111750" y="246063"/>
            <a:ext cx="3575050" cy="123825"/>
          </a:xfrm>
          <a:prstGeom prst="rect">
            <a:avLst/>
          </a:prstGeom>
        </p:spPr>
        <p:txBody>
          <a:bodyPr/>
          <a:lstStyle>
            <a:lvl1pPr>
              <a:defRPr/>
            </a:lvl1pPr>
          </a:lstStyle>
          <a:p>
            <a:r>
              <a:rPr lang="fr-FR" altLang="fr-FR"/>
              <a:t>DEAC - Dernière mise à jour 12/09/2018</a:t>
            </a:r>
            <a:endParaRPr lang="en-US" altLang="fr-FR"/>
          </a:p>
        </p:txBody>
      </p:sp>
    </p:spTree>
    <p:extLst>
      <p:ext uri="{BB962C8B-B14F-4D97-AF65-F5344CB8AC3E}">
        <p14:creationId xmlns:p14="http://schemas.microsoft.com/office/powerpoint/2010/main" val="13255125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re + Texte + I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3960000" cy="403828"/>
          </a:xfrm>
        </p:spPr>
        <p:txBody>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3960000" cy="3178800"/>
          </a:xfrm>
          <a:solidFill>
            <a:srgbClr val="482683"/>
          </a:solidFill>
        </p:spPr>
        <p:txBody>
          <a:bodyPr lIns="90000" tIns="90000" rIns="90000" bIns="90000"/>
          <a:lstStyle>
            <a:lvl1pPr marL="0" indent="0">
              <a:defRPr>
                <a:solidFill>
                  <a:schemeClr val="bg1"/>
                </a:solidFill>
              </a:defRPr>
            </a:lvl1pPr>
            <a:lvl2pPr>
              <a:defRPr cap="all" baseline="0">
                <a:solidFill>
                  <a:schemeClr val="bg1"/>
                </a:solidFill>
              </a:defRPr>
            </a:lvl2pPr>
            <a:lvl3pPr>
              <a:defRPr>
                <a:solidFill>
                  <a:schemeClr val="bg1"/>
                </a:solidFill>
              </a:defRPr>
            </a:lvl3pPr>
            <a:lvl4pPr>
              <a:buClr>
                <a:srgbClr val="EF7937"/>
              </a:buClr>
              <a:defRPr>
                <a:solidFill>
                  <a:schemeClr val="bg1"/>
                </a:solidFill>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11" name="Espace réservé pour une image  10"/>
          <p:cNvSpPr>
            <a:spLocks noGrp="1"/>
          </p:cNvSpPr>
          <p:nvPr>
            <p:ph type="pic" sz="quarter" idx="14"/>
          </p:nvPr>
        </p:nvSpPr>
        <p:spPr>
          <a:xfrm>
            <a:off x="4756150" y="630000"/>
            <a:ext cx="393065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78227898-8B25-4B57-BC36-40D611BFB559}" type="slidenum">
              <a:rPr lang="en-US" altLang="fr-FR" smtClean="0"/>
              <a:pPr/>
              <a:t>‹N°›</a:t>
            </a:fld>
            <a:endParaRPr lang="en-US" altLang="fr-FR"/>
          </a:p>
        </p:txBody>
      </p:sp>
      <p:sp>
        <p:nvSpPr>
          <p:cNvPr id="8" name="Footer Placeholder 4"/>
          <p:cNvSpPr>
            <a:spLocks noGrp="1"/>
          </p:cNvSpPr>
          <p:nvPr>
            <p:ph type="ftr" sz="quarter" idx="17"/>
          </p:nvPr>
        </p:nvSpPr>
        <p:spPr>
          <a:xfrm>
            <a:off x="5111750" y="246063"/>
            <a:ext cx="3575050" cy="123825"/>
          </a:xfrm>
          <a:prstGeom prst="rect">
            <a:avLst/>
          </a:prstGeom>
        </p:spPr>
        <p:txBody>
          <a:bodyPr/>
          <a:lstStyle>
            <a:lvl1pPr>
              <a:defRPr/>
            </a:lvl1pPr>
          </a:lstStyle>
          <a:p>
            <a:r>
              <a:rPr lang="fr-FR" altLang="fr-FR"/>
              <a:t>DEAC - Dernière mise à jour 12/09/2018</a:t>
            </a:r>
            <a:endParaRPr lang="en-US" altLang="fr-FR"/>
          </a:p>
        </p:txBody>
      </p:sp>
    </p:spTree>
    <p:extLst>
      <p:ext uri="{BB962C8B-B14F-4D97-AF65-F5344CB8AC3E}">
        <p14:creationId xmlns:p14="http://schemas.microsoft.com/office/powerpoint/2010/main" val="1726744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re + Texte +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5309450" cy="403828"/>
          </a:xfrm>
        </p:spPr>
        <p:txBody>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5309450" cy="3178800"/>
          </a:xfrm>
          <a:solidFill>
            <a:srgbClr val="482683"/>
          </a:solidFill>
        </p:spPr>
        <p:txBody>
          <a:bodyPr wrap="square" lIns="90000" tIns="90000" rIns="90000" bIns="90000"/>
          <a:lstStyle>
            <a:lvl1pPr marL="0" indent="0">
              <a:defRPr>
                <a:solidFill>
                  <a:schemeClr val="bg1"/>
                </a:solidFill>
              </a:defRPr>
            </a:lvl1pPr>
            <a:lvl2pPr>
              <a:defRPr>
                <a:solidFill>
                  <a:schemeClr val="bg1"/>
                </a:solidFill>
              </a:defRPr>
            </a:lvl2pPr>
            <a:lvl3pPr>
              <a:defRPr>
                <a:solidFill>
                  <a:schemeClr val="bg1"/>
                </a:solidFill>
              </a:defRPr>
            </a:lvl3pPr>
            <a:lvl4pPr marL="90488" indent="-90488">
              <a:buClr>
                <a:srgbClr val="EF7937"/>
              </a:buClr>
              <a:defRPr>
                <a:solidFill>
                  <a:schemeClr val="bg1"/>
                </a:solidFill>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11" name="Espace réservé pour une image  10"/>
          <p:cNvSpPr>
            <a:spLocks noGrp="1"/>
          </p:cNvSpPr>
          <p:nvPr>
            <p:ph type="pic" sz="quarter" idx="14"/>
          </p:nvPr>
        </p:nvSpPr>
        <p:spPr>
          <a:xfrm>
            <a:off x="5940000" y="630000"/>
            <a:ext cx="274680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0893DBAF-01C3-44EE-B3A6-92C1B2C311F7}" type="slidenum">
              <a:rPr lang="en-US" altLang="fr-FR" smtClean="0"/>
              <a:pPr/>
              <a:t>‹N°›</a:t>
            </a:fld>
            <a:endParaRPr lang="en-US" altLang="fr-FR"/>
          </a:p>
        </p:txBody>
      </p:sp>
      <p:sp>
        <p:nvSpPr>
          <p:cNvPr id="8" name="Footer Placeholder 4"/>
          <p:cNvSpPr>
            <a:spLocks noGrp="1"/>
          </p:cNvSpPr>
          <p:nvPr>
            <p:ph type="ftr" sz="quarter" idx="17"/>
          </p:nvPr>
        </p:nvSpPr>
        <p:spPr>
          <a:xfrm>
            <a:off x="5111750" y="246063"/>
            <a:ext cx="3575050" cy="123825"/>
          </a:xfrm>
          <a:prstGeom prst="rect">
            <a:avLst/>
          </a:prstGeom>
        </p:spPr>
        <p:txBody>
          <a:bodyPr/>
          <a:lstStyle>
            <a:lvl1pPr>
              <a:defRPr/>
            </a:lvl1pPr>
          </a:lstStyle>
          <a:p>
            <a:r>
              <a:rPr lang="fr-FR" altLang="fr-FR"/>
              <a:t>DEAC - Dernière mise à jour 12/09/2018</a:t>
            </a:r>
            <a:endParaRPr lang="en-US" altLang="fr-FR"/>
          </a:p>
        </p:txBody>
      </p:sp>
      <p:pic>
        <p:nvPicPr>
          <p:cNvPr id="7" name="Image 6">
            <a:extLst>
              <a:ext uri="{FF2B5EF4-FFF2-40B4-BE49-F238E27FC236}">
                <a16:creationId xmlns:a16="http://schemas.microsoft.com/office/drawing/2014/main" id="{84CDFC7B-B265-4E7A-B96B-E3D5DF160E57}"/>
              </a:ext>
            </a:extLst>
          </p:cNvPr>
          <p:cNvPicPr>
            <a:picLocks noChangeAspect="1"/>
          </p:cNvPicPr>
          <p:nvPr userDrawn="1"/>
        </p:nvPicPr>
        <p:blipFill>
          <a:blip r:embed="rId2"/>
          <a:stretch>
            <a:fillRect/>
          </a:stretch>
        </p:blipFill>
        <p:spPr>
          <a:xfrm>
            <a:off x="6660000" y="36000"/>
            <a:ext cx="2381095" cy="257787"/>
          </a:xfrm>
          <a:prstGeom prst="rect">
            <a:avLst/>
          </a:prstGeom>
        </p:spPr>
      </p:pic>
    </p:spTree>
    <p:extLst>
      <p:ext uri="{BB962C8B-B14F-4D97-AF65-F5344CB8AC3E}">
        <p14:creationId xmlns:p14="http://schemas.microsoft.com/office/powerpoint/2010/main" val="39122111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4"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209" y="0"/>
            <a:ext cx="5100682"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8044780" y="4563393"/>
            <a:ext cx="1104900" cy="5857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7" name="Content Placeholder 2"/>
          <p:cNvSpPr>
            <a:spLocks noGrp="1"/>
          </p:cNvSpPr>
          <p:nvPr>
            <p:ph idx="1" hasCustomPrompt="1"/>
          </p:nvPr>
        </p:nvSpPr>
        <p:spPr>
          <a:xfrm>
            <a:off x="5414818" y="2064501"/>
            <a:ext cx="3260870" cy="2700000"/>
          </a:xfrm>
        </p:spPr>
        <p:txBody>
          <a:bodyPr/>
          <a:lstStyle>
            <a:lvl1pPr marL="0" indent="0" algn="l">
              <a:defRPr/>
            </a:lvl1pPr>
            <a:lvl2pPr marL="0" indent="0" algn="l">
              <a:defRPr/>
            </a:lvl2pPr>
            <a:lvl3pPr marL="0" indent="0" algn="l">
              <a:defRPr/>
            </a:lvl3pPr>
            <a:lvl4pPr marL="0" indent="0" algn="l">
              <a:defRPr/>
            </a:lvl4pPr>
            <a:lvl5pPr marL="0" indent="0" algn="l">
              <a:defRPr/>
            </a:lvl5pPr>
          </a:lstStyle>
          <a:p>
            <a:pPr lvl="0"/>
            <a:r>
              <a:rPr lang="fr-FR"/>
              <a:t>Cliquez pour modifier les styles du texte du masque</a:t>
            </a:r>
          </a:p>
          <a:p>
            <a:pPr lvl="1"/>
            <a:r>
              <a:rPr lang="fr-FR"/>
              <a:t>Deuxième niveau</a:t>
            </a:r>
          </a:p>
          <a:p>
            <a:pPr lvl="2"/>
            <a:r>
              <a:rPr lang="fr-FR"/>
              <a:t>Troisième niveau</a:t>
            </a:r>
          </a:p>
          <a:p>
            <a:pPr lvl="3"/>
            <a:r>
              <a:rPr lang="fr-FR"/>
              <a:t> Quatrième niveau</a:t>
            </a:r>
            <a:endParaRPr lang="en-US"/>
          </a:p>
        </p:txBody>
      </p:sp>
      <p:sp>
        <p:nvSpPr>
          <p:cNvPr id="6" name="Slide Number Placeholder 5"/>
          <p:cNvSpPr>
            <a:spLocks noGrp="1"/>
          </p:cNvSpPr>
          <p:nvPr>
            <p:ph type="sldNum" sz="quarter" idx="10"/>
          </p:nvPr>
        </p:nvSpPr>
        <p:spPr>
          <a:xfrm>
            <a:off x="8280400" y="4754563"/>
            <a:ext cx="406400" cy="274637"/>
          </a:xfrm>
        </p:spPr>
        <p:txBody>
          <a:bodyPr/>
          <a:lstStyle>
            <a:lvl1pPr>
              <a:defRPr sz="900"/>
            </a:lvl1pPr>
          </a:lstStyle>
          <a:p>
            <a:fld id="{59513FEB-346B-47BF-B732-434A7540DF74}" type="slidenum">
              <a:rPr lang="en-US" altLang="fr-FR"/>
              <a:pPr/>
              <a:t>‹N°›</a:t>
            </a:fld>
            <a:endParaRPr lang="en-US" altLang="fr-FR"/>
          </a:p>
        </p:txBody>
      </p:sp>
      <p:sp>
        <p:nvSpPr>
          <p:cNvPr id="9"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fr-FR" altLang="fr-FR"/>
              <a:t>DEAC - Dernière mise à jour 12/09/2018</a:t>
            </a:r>
            <a:endParaRPr lang="en-US" altLang="fr-FR"/>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976921" y="1536660"/>
            <a:ext cx="2213343" cy="1677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4505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Rubrique 3">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2DAD6F3D-837F-4245-827B-12A9861939B8}"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037445" y="694182"/>
            <a:ext cx="3453650" cy="401521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EB3BC2EA-CB81-4286-B1A8-B9E4D56AC9DF}"/>
              </a:ext>
            </a:extLst>
          </p:cNvPr>
          <p:cNvPicPr>
            <a:picLocks noChangeAspect="1"/>
          </p:cNvPicPr>
          <p:nvPr userDrawn="1"/>
        </p:nvPicPr>
        <p:blipFill>
          <a:blip r:embed="rId3"/>
          <a:stretch>
            <a:fillRect/>
          </a:stretch>
        </p:blipFill>
        <p:spPr>
          <a:xfrm>
            <a:off x="6660431" y="36000"/>
            <a:ext cx="2380233" cy="257787"/>
          </a:xfrm>
          <a:prstGeom prst="rect">
            <a:avLst/>
          </a:prstGeom>
        </p:spPr>
      </p:pic>
    </p:spTree>
    <p:extLst>
      <p:ext uri="{BB962C8B-B14F-4D97-AF65-F5344CB8AC3E}">
        <p14:creationId xmlns:p14="http://schemas.microsoft.com/office/powerpoint/2010/main" val="35043745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Rubrique 2">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5E4DFE5D-8A96-4962-AEB7-0F1DECC687C3}"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80447" y="708818"/>
            <a:ext cx="3664719" cy="37211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6E185344-FFAD-4852-B761-2DD93AE2ABC5}"/>
              </a:ext>
            </a:extLst>
          </p:cNvPr>
          <p:cNvPicPr>
            <a:picLocks noChangeAspect="1"/>
          </p:cNvPicPr>
          <p:nvPr userDrawn="1"/>
        </p:nvPicPr>
        <p:blipFill>
          <a:blip r:embed="rId3"/>
          <a:stretch>
            <a:fillRect/>
          </a:stretch>
        </p:blipFill>
        <p:spPr>
          <a:xfrm>
            <a:off x="6660431" y="36000"/>
            <a:ext cx="2380233" cy="257787"/>
          </a:xfrm>
          <a:prstGeom prst="rect">
            <a:avLst/>
          </a:prstGeom>
        </p:spPr>
      </p:pic>
    </p:spTree>
    <p:extLst>
      <p:ext uri="{BB962C8B-B14F-4D97-AF65-F5344CB8AC3E}">
        <p14:creationId xmlns:p14="http://schemas.microsoft.com/office/powerpoint/2010/main" val="762177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 Texte + I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3960000" cy="403828"/>
          </a:xfrm>
        </p:spPr>
        <p:txBody>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3960000" cy="3178800"/>
          </a:xfrm>
          <a:solidFill>
            <a:srgbClr val="482683"/>
          </a:solidFill>
        </p:spPr>
        <p:txBody>
          <a:bodyPr lIns="90000" tIns="90000" rIns="90000" bIns="90000"/>
          <a:lstStyle>
            <a:lvl1pPr marL="0" indent="0">
              <a:defRPr>
                <a:solidFill>
                  <a:schemeClr val="bg1"/>
                </a:solidFill>
              </a:defRPr>
            </a:lvl1pPr>
            <a:lvl2pPr>
              <a:defRPr cap="all" baseline="0">
                <a:solidFill>
                  <a:schemeClr val="bg1"/>
                </a:solidFill>
              </a:defRPr>
            </a:lvl2pPr>
            <a:lvl3pPr>
              <a:defRPr>
                <a:solidFill>
                  <a:schemeClr val="bg1"/>
                </a:solidFill>
              </a:defRPr>
            </a:lvl3pPr>
            <a:lvl4pPr>
              <a:buClr>
                <a:srgbClr val="EF7937"/>
              </a:buClr>
              <a:defRPr>
                <a:solidFill>
                  <a:schemeClr val="bg1"/>
                </a:solidFill>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11" name="Espace réservé pour une image  10"/>
          <p:cNvSpPr>
            <a:spLocks noGrp="1"/>
          </p:cNvSpPr>
          <p:nvPr>
            <p:ph type="pic" sz="quarter" idx="14"/>
          </p:nvPr>
        </p:nvSpPr>
        <p:spPr>
          <a:xfrm>
            <a:off x="4756150" y="630000"/>
            <a:ext cx="393065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78227898-8B25-4B57-BC36-40D611BFB559}" type="slidenum">
              <a:rPr lang="en-US" altLang="fr-FR" smtClean="0"/>
              <a:pPr/>
              <a:t>‹N°›</a:t>
            </a:fld>
            <a:endParaRPr lang="en-US" altLang="fr-FR"/>
          </a:p>
        </p:txBody>
      </p:sp>
      <p:sp>
        <p:nvSpPr>
          <p:cNvPr id="8" name="Footer Placeholder 4"/>
          <p:cNvSpPr>
            <a:spLocks noGrp="1"/>
          </p:cNvSpPr>
          <p:nvPr>
            <p:ph type="ftr" sz="quarter" idx="17"/>
          </p:nvPr>
        </p:nvSpPr>
        <p:spPr>
          <a:xfrm>
            <a:off x="5111750" y="246063"/>
            <a:ext cx="3575050" cy="123825"/>
          </a:xfrm>
          <a:prstGeom prst="rect">
            <a:avLst/>
          </a:prstGeom>
        </p:spPr>
        <p:txBody>
          <a:bodyPr/>
          <a:lstStyle>
            <a:lvl1pPr>
              <a:defRPr/>
            </a:lvl1pPr>
          </a:lstStyle>
          <a:p>
            <a:r>
              <a:rPr lang="fr-FR" altLang="fr-FR"/>
              <a:t>DEAC - Dernière mise à jour 12/09/2018</a:t>
            </a:r>
            <a:endParaRPr lang="en-US" altLang="fr-FR"/>
          </a:p>
        </p:txBody>
      </p:sp>
    </p:spTree>
    <p:extLst>
      <p:ext uri="{BB962C8B-B14F-4D97-AF65-F5344CB8AC3E}">
        <p14:creationId xmlns:p14="http://schemas.microsoft.com/office/powerpoint/2010/main" val="31169707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Rubrique 1">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BABCD677-CF65-4FF2-AD86-7F9447CDDE69}" type="slidenum">
              <a:rPr lang="en-US" altLang="fr-FR" sz="800" b="1">
                <a:solidFill>
                  <a:schemeClr val="bg1"/>
                </a:solidFill>
              </a:rPr>
              <a:pPr algn="r" eaLnBrk="1" hangingPunct="1"/>
              <a:t>‹N°›</a:t>
            </a:fld>
            <a:endParaRPr lang="en-US" altLang="fr-FR" sz="800" b="1">
              <a:solidFill>
                <a:schemeClr val="bg1"/>
              </a:solidFill>
            </a:endParaRPr>
          </a:p>
        </p:txBody>
      </p:sp>
      <p:sp>
        <p:nvSpPr>
          <p:cNvPr id="8" name="ZoneTexte 7"/>
          <p:cNvSpPr txBox="1">
            <a:spLocks noChangeArrowheads="1"/>
          </p:cNvSpPr>
          <p:nvPr userDrawn="1"/>
        </p:nvSpPr>
        <p:spPr bwMode="auto">
          <a:xfrm>
            <a:off x="7413625" y="4852988"/>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endParaRPr lang="fr-FR" sz="1800"/>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40645" y="644155"/>
            <a:ext cx="3766457" cy="3614661"/>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AD89C56E-CC80-4DA8-99AA-D5EA9CB2BD16}"/>
              </a:ext>
            </a:extLst>
          </p:cNvPr>
          <p:cNvPicPr>
            <a:picLocks noChangeAspect="1"/>
          </p:cNvPicPr>
          <p:nvPr userDrawn="1"/>
        </p:nvPicPr>
        <p:blipFill>
          <a:blip r:embed="rId3"/>
          <a:stretch>
            <a:fillRect/>
          </a:stretch>
        </p:blipFill>
        <p:spPr>
          <a:xfrm>
            <a:off x="6660431" y="36000"/>
            <a:ext cx="2380233" cy="257787"/>
          </a:xfrm>
          <a:prstGeom prst="rect">
            <a:avLst/>
          </a:prstGeom>
        </p:spPr>
      </p:pic>
    </p:spTree>
    <p:extLst>
      <p:ext uri="{BB962C8B-B14F-4D97-AF65-F5344CB8AC3E}">
        <p14:creationId xmlns:p14="http://schemas.microsoft.com/office/powerpoint/2010/main" val="554150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re + Texte +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5309450" cy="403828"/>
          </a:xfrm>
        </p:spPr>
        <p:txBody>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5309450" cy="3178800"/>
          </a:xfrm>
          <a:solidFill>
            <a:srgbClr val="482683"/>
          </a:solidFill>
        </p:spPr>
        <p:txBody>
          <a:bodyPr wrap="square" lIns="90000" tIns="90000" rIns="90000" bIns="90000"/>
          <a:lstStyle>
            <a:lvl1pPr marL="0" indent="0">
              <a:defRPr>
                <a:solidFill>
                  <a:schemeClr val="bg1"/>
                </a:solidFill>
              </a:defRPr>
            </a:lvl1pPr>
            <a:lvl2pPr>
              <a:defRPr>
                <a:solidFill>
                  <a:schemeClr val="bg1"/>
                </a:solidFill>
              </a:defRPr>
            </a:lvl2pPr>
            <a:lvl3pPr>
              <a:defRPr>
                <a:solidFill>
                  <a:schemeClr val="bg1"/>
                </a:solidFill>
              </a:defRPr>
            </a:lvl3pPr>
            <a:lvl4pPr marL="90488" indent="-90488">
              <a:buClr>
                <a:srgbClr val="EF7937"/>
              </a:buClr>
              <a:defRPr>
                <a:solidFill>
                  <a:schemeClr val="bg1"/>
                </a:solidFill>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11" name="Espace réservé pour une image  10"/>
          <p:cNvSpPr>
            <a:spLocks noGrp="1"/>
          </p:cNvSpPr>
          <p:nvPr>
            <p:ph type="pic" sz="quarter" idx="14"/>
          </p:nvPr>
        </p:nvSpPr>
        <p:spPr>
          <a:xfrm>
            <a:off x="5940000" y="630000"/>
            <a:ext cx="274680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0893DBAF-01C3-44EE-B3A6-92C1B2C311F7}" type="slidenum">
              <a:rPr lang="en-US" altLang="fr-FR" smtClean="0"/>
              <a:pPr/>
              <a:t>‹N°›</a:t>
            </a:fld>
            <a:endParaRPr lang="en-US" altLang="fr-FR"/>
          </a:p>
        </p:txBody>
      </p:sp>
      <p:pic>
        <p:nvPicPr>
          <p:cNvPr id="9" name="Image 8">
            <a:extLst>
              <a:ext uri="{FF2B5EF4-FFF2-40B4-BE49-F238E27FC236}">
                <a16:creationId xmlns:a16="http://schemas.microsoft.com/office/drawing/2014/main" id="{01CDB351-EE68-4B5D-81EB-07E70A295633}"/>
              </a:ext>
            </a:extLst>
          </p:cNvPr>
          <p:cNvPicPr>
            <a:picLocks noChangeAspect="1"/>
          </p:cNvPicPr>
          <p:nvPr userDrawn="1"/>
        </p:nvPicPr>
        <p:blipFill>
          <a:blip r:embed="rId2"/>
          <a:stretch>
            <a:fillRect/>
          </a:stretch>
        </p:blipFill>
        <p:spPr>
          <a:xfrm>
            <a:off x="6705270" y="37568"/>
            <a:ext cx="2379600" cy="258091"/>
          </a:xfrm>
          <a:prstGeom prst="rect">
            <a:avLst/>
          </a:prstGeom>
        </p:spPr>
      </p:pic>
    </p:spTree>
    <p:extLst>
      <p:ext uri="{BB962C8B-B14F-4D97-AF65-F5344CB8AC3E}">
        <p14:creationId xmlns:p14="http://schemas.microsoft.com/office/powerpoint/2010/main" val="104029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4"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209" y="0"/>
            <a:ext cx="5100682"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8044780" y="4563393"/>
            <a:ext cx="1104900" cy="5857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7" name="Content Placeholder 2"/>
          <p:cNvSpPr>
            <a:spLocks noGrp="1"/>
          </p:cNvSpPr>
          <p:nvPr>
            <p:ph idx="1" hasCustomPrompt="1"/>
          </p:nvPr>
        </p:nvSpPr>
        <p:spPr>
          <a:xfrm>
            <a:off x="5414818" y="2064501"/>
            <a:ext cx="3260870" cy="2700000"/>
          </a:xfrm>
        </p:spPr>
        <p:txBody>
          <a:bodyPr/>
          <a:lstStyle>
            <a:lvl1pPr marL="0" indent="0" algn="l">
              <a:defRPr/>
            </a:lvl1pPr>
            <a:lvl2pPr marL="0" indent="0" algn="l">
              <a:defRPr/>
            </a:lvl2pPr>
            <a:lvl3pPr marL="0" indent="0" algn="l">
              <a:defRPr/>
            </a:lvl3pPr>
            <a:lvl4pPr marL="0" indent="0" algn="l">
              <a:defRPr/>
            </a:lvl4pPr>
            <a:lvl5pPr marL="0" indent="0" algn="l">
              <a:defRPr/>
            </a:lvl5pPr>
          </a:lstStyle>
          <a:p>
            <a:pPr lvl="0"/>
            <a:r>
              <a:rPr lang="fr-FR"/>
              <a:t>Cliquez pour modifier les styles du texte du masque</a:t>
            </a:r>
          </a:p>
          <a:p>
            <a:pPr lvl="1"/>
            <a:r>
              <a:rPr lang="fr-FR"/>
              <a:t>Deuxième niveau</a:t>
            </a:r>
          </a:p>
          <a:p>
            <a:pPr lvl="2"/>
            <a:r>
              <a:rPr lang="fr-FR"/>
              <a:t>Troisième niveau</a:t>
            </a:r>
          </a:p>
          <a:p>
            <a:pPr lvl="3"/>
            <a:r>
              <a:rPr lang="fr-FR"/>
              <a:t> Quatrième niveau</a:t>
            </a:r>
            <a:endParaRPr lang="en-US"/>
          </a:p>
        </p:txBody>
      </p:sp>
      <p:sp>
        <p:nvSpPr>
          <p:cNvPr id="6" name="Slide Number Placeholder 5"/>
          <p:cNvSpPr>
            <a:spLocks noGrp="1"/>
          </p:cNvSpPr>
          <p:nvPr>
            <p:ph type="sldNum" sz="quarter" idx="10"/>
          </p:nvPr>
        </p:nvSpPr>
        <p:spPr>
          <a:xfrm>
            <a:off x="8280400" y="4754563"/>
            <a:ext cx="406400" cy="274637"/>
          </a:xfrm>
        </p:spPr>
        <p:txBody>
          <a:bodyPr/>
          <a:lstStyle>
            <a:lvl1pPr>
              <a:defRPr sz="900"/>
            </a:lvl1pPr>
          </a:lstStyle>
          <a:p>
            <a:fld id="{59513FEB-346B-47BF-B732-434A7540DF74}" type="slidenum">
              <a:rPr lang="en-US" altLang="fr-FR"/>
              <a:pPr/>
              <a:t>‹N°›</a:t>
            </a:fld>
            <a:endParaRPr lang="en-US" altLang="fr-FR"/>
          </a:p>
        </p:txBody>
      </p:sp>
      <p:sp>
        <p:nvSpPr>
          <p:cNvPr id="9"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fr-FR" altLang="fr-FR"/>
              <a:t>DEAC - Dernière mise à jour 12/09/2018</a:t>
            </a:r>
            <a:endParaRPr lang="en-US" altLang="fr-FR"/>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976921" y="1536660"/>
            <a:ext cx="2213343" cy="1677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1833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png"/><Relationship Id="rId5" Type="http://schemas.openxmlformats.org/officeDocument/2006/relationships/slideLayout" Target="../slideLayouts/slideLayout17.xml"/><Relationship Id="rId10"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1.png"/><Relationship Id="rId5" Type="http://schemas.openxmlformats.org/officeDocument/2006/relationships/slideLayout" Target="../slideLayouts/slideLayout37.xml"/><Relationship Id="rId10" Type="http://schemas.openxmlformats.org/officeDocument/2006/relationships/theme" Target="../theme/theme5.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6.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7.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7.png"/><Relationship Id="rId5" Type="http://schemas.openxmlformats.org/officeDocument/2006/relationships/slideLayout" Target="../slideLayouts/slideLayout57.xml"/><Relationship Id="rId10" Type="http://schemas.openxmlformats.org/officeDocument/2006/relationships/image" Target="../media/image4.png"/><Relationship Id="rId4" Type="http://schemas.openxmlformats.org/officeDocument/2006/relationships/slideLayout" Target="../slideLayouts/slideLayout56.xml"/><Relationship Id="rId9"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8.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217206" y="4646828"/>
            <a:ext cx="929663" cy="50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278812" y="4767263"/>
            <a:ext cx="400050" cy="274637"/>
          </a:xfrm>
          <a:prstGeom prst="rect">
            <a:avLst/>
          </a:prstGeom>
        </p:spPr>
        <p:txBody>
          <a:bodyPr vert="horz" wrap="square" lIns="0" tIns="0" rIns="0" bIns="0" numCol="1" anchor="b" anchorCtr="0" compatLnSpc="1">
            <a:prstTxWarp prst="textNoShape">
              <a:avLst/>
            </a:prstTxWarp>
          </a:bodyPr>
          <a:lstStyle>
            <a:lvl1pPr algn="r">
              <a:defRPr sz="800" b="1">
                <a:solidFill>
                  <a:schemeClr val="bg1"/>
                </a:solidFill>
              </a:defRPr>
            </a:lvl1pPr>
          </a:lstStyle>
          <a:p>
            <a:fld id="{0197657B-8F99-43FF-9C46-7675354BEEB6}" type="slidenum">
              <a:rPr lang="en-US" altLang="fr-FR" smtClean="0"/>
              <a:pPr/>
              <a:t>‹N°›</a:t>
            </a:fld>
            <a:endParaRPr lang="en-US" altLang="fr-FR"/>
          </a:p>
        </p:txBody>
      </p:sp>
      <p:sp>
        <p:nvSpPr>
          <p:cNvPr id="1028" name="Title Placeholder 1"/>
          <p:cNvSpPr>
            <a:spLocks noGrp="1"/>
          </p:cNvSpPr>
          <p:nvPr>
            <p:ph type="title"/>
          </p:nvPr>
        </p:nvSpPr>
        <p:spPr bwMode="auto">
          <a:xfrm>
            <a:off x="449263" y="450000"/>
            <a:ext cx="8216900"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fr-FR" err="1"/>
              <a:t>Ordre</a:t>
            </a:r>
            <a:r>
              <a:rPr lang="en-US" altLang="fr-FR"/>
              <a:t> du jour</a:t>
            </a:r>
          </a:p>
        </p:txBody>
      </p:sp>
      <p:sp>
        <p:nvSpPr>
          <p:cNvPr id="1029" name="Text Placeholder 2"/>
          <p:cNvSpPr>
            <a:spLocks noGrp="1"/>
          </p:cNvSpPr>
          <p:nvPr>
            <p:ph type="body" idx="1"/>
          </p:nvPr>
        </p:nvSpPr>
        <p:spPr bwMode="auto">
          <a:xfrm>
            <a:off x="2192400" y="1044000"/>
            <a:ext cx="6480000" cy="34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a:t>00h00 - 00h00</a:t>
            </a:r>
          </a:p>
          <a:p>
            <a:pPr lvl="1"/>
            <a:r>
              <a:rPr lang="en-US" altLang="fr-FR" err="1"/>
              <a:t>Titre</a:t>
            </a:r>
            <a:endParaRPr lang="en-US" altLang="fr-FR"/>
          </a:p>
          <a:p>
            <a:pPr lvl="2"/>
            <a:r>
              <a:rPr lang="en-US" altLang="fr-FR" err="1"/>
              <a:t>Sujet</a:t>
            </a:r>
            <a:endParaRPr lang="en-US" altLang="fr-FR"/>
          </a:p>
        </p:txBody>
      </p:sp>
      <p:sp>
        <p:nvSpPr>
          <p:cNvPr id="9" name="Footer Placeholder 4"/>
          <p:cNvSpPr>
            <a:spLocks noGrp="1"/>
          </p:cNvSpPr>
          <p:nvPr>
            <p:ph type="ftr" sz="quarter" idx="3"/>
          </p:nvPr>
        </p:nvSpPr>
        <p:spPr>
          <a:xfrm>
            <a:off x="5111750" y="246063"/>
            <a:ext cx="3575050" cy="123825"/>
          </a:xfrm>
          <a:prstGeom prst="rect">
            <a:avLst/>
          </a:prstGeom>
        </p:spPr>
        <p:txBody>
          <a:bodyPr vert="horz" wrap="square" lIns="0" tIns="0" rIns="0" bIns="0" numCol="1" anchor="ctr" anchorCtr="0" compatLnSpc="1">
            <a:prstTxWarp prst="textNoShape">
              <a:avLst/>
            </a:prstTxWarp>
            <a:spAutoFit/>
          </a:bodyPr>
          <a:lstStyle>
            <a:lvl1pPr algn="r">
              <a:defRPr sz="800">
                <a:solidFill>
                  <a:srgbClr val="898989"/>
                </a:solidFill>
              </a:defRPr>
            </a:lvl1pPr>
          </a:lstStyle>
          <a:p>
            <a:r>
              <a:rPr lang="en-US" altLang="fr-FR"/>
              <a:t>Prénom NOM - Direction / Dernière mise à jour</a:t>
            </a:r>
          </a:p>
        </p:txBody>
      </p:sp>
      <p:pic>
        <p:nvPicPr>
          <p:cNvPr id="11" name="Picture 2"/>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5" y="3333868"/>
            <a:ext cx="1955568" cy="18096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72134" y="4468280"/>
            <a:ext cx="852553" cy="645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328519"/>
      </p:ext>
    </p:extLst>
  </p:cSld>
  <p:clrMap bg1="lt1" tx1="dk1" bg2="lt2" tx2="dk2" accent1="accent1" accent2="accent2" accent3="accent3" accent4="accent4" accent5="accent5" accent6="accent6" hlink="hlink" folHlink="folHlink"/>
  <p:sldLayoutIdLst>
    <p:sldLayoutId id="2147493706" r:id="rId1"/>
  </p:sldLayoutIdLst>
  <p:hf hdr="0"/>
  <p:txStyles>
    <p:title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p:titleStyle>
    <p:bodyStyle>
      <a:lvl1pPr marL="0" indent="0" algn="l" defTabSz="457200" rtl="0" eaLnBrk="0" fontAlgn="base" hangingPunct="0">
        <a:spcBef>
          <a:spcPts val="1500"/>
        </a:spcBef>
        <a:spcAft>
          <a:spcPct val="0"/>
        </a:spcAft>
        <a:buFont typeface="Arial" pitchFamily="34" charset="0"/>
        <a:defRPr sz="1200" b="0" kern="1200" baseline="0">
          <a:solidFill>
            <a:srgbClr val="17CBD0"/>
          </a:solidFill>
          <a:latin typeface="+mn-lt"/>
          <a:ea typeface="MS PGothic" pitchFamily="34" charset="-128"/>
          <a:cs typeface="ＭＳ Ｐゴシック" charset="0"/>
        </a:defRPr>
      </a:lvl1pPr>
      <a:lvl2pPr marL="0" marR="0" indent="0" algn="l" defTabSz="457200" rtl="0" eaLnBrk="0" fontAlgn="base" latinLnBrk="0" hangingPunct="0">
        <a:lnSpc>
          <a:spcPct val="80000"/>
        </a:lnSpc>
        <a:spcBef>
          <a:spcPts val="300"/>
        </a:spcBef>
        <a:spcAft>
          <a:spcPct val="0"/>
        </a:spcAft>
        <a:buClrTx/>
        <a:buSzTx/>
        <a:buFont typeface="Arial" pitchFamily="34" charset="0"/>
        <a:buNone/>
        <a:tabLst/>
        <a:defRPr sz="1800" b="1" kern="1200" cap="none" baseline="0">
          <a:solidFill>
            <a:srgbClr val="482683"/>
          </a:solidFill>
          <a:latin typeface="+mn-lt"/>
          <a:ea typeface="MS PGothic" pitchFamily="34" charset="-128"/>
          <a:cs typeface="+mn-cs"/>
        </a:defRPr>
      </a:lvl2pPr>
      <a:lvl3pPr marL="0" marR="0" indent="0" algn="l" defTabSz="457200" rtl="0" eaLnBrk="0" fontAlgn="base" latinLnBrk="0" hangingPunct="0">
        <a:lnSpc>
          <a:spcPct val="80000"/>
        </a:lnSpc>
        <a:spcBef>
          <a:spcPts val="300"/>
        </a:spcBef>
        <a:spcAft>
          <a:spcPct val="0"/>
        </a:spcAft>
        <a:buClrTx/>
        <a:buSzTx/>
        <a:buFont typeface="Arial" pitchFamily="34" charset="0"/>
        <a:buNone/>
        <a:tabLst/>
        <a:defRPr sz="1400" kern="1200" baseline="0">
          <a:solidFill>
            <a:schemeClr val="tx1"/>
          </a:solidFill>
          <a:latin typeface="+mn-lt"/>
          <a:ea typeface="MS PGothic" pitchFamily="34" charset="-128"/>
          <a:cs typeface="+mn-cs"/>
        </a:defRPr>
      </a:lvl3pPr>
      <a:lvl4pPr marL="180975" indent="-180975" algn="l" defTabSz="457200" rtl="0" eaLnBrk="0" fontAlgn="base" hangingPunct="0">
        <a:spcBef>
          <a:spcPts val="600"/>
        </a:spcBef>
        <a:spcAft>
          <a:spcPct val="0"/>
        </a:spcAft>
        <a:buClr>
          <a:srgbClr val="482683"/>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8217206" y="4646828"/>
            <a:ext cx="929663" cy="50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278812" y="4767263"/>
            <a:ext cx="400050" cy="274637"/>
          </a:xfrm>
          <a:prstGeom prst="rect">
            <a:avLst/>
          </a:prstGeom>
        </p:spPr>
        <p:txBody>
          <a:bodyPr vert="horz" wrap="square" lIns="0" tIns="0" rIns="0" bIns="0" numCol="1" anchor="b" anchorCtr="0" compatLnSpc="1">
            <a:prstTxWarp prst="textNoShape">
              <a:avLst/>
            </a:prstTxWarp>
          </a:bodyPr>
          <a:lstStyle>
            <a:lvl1pPr algn="r">
              <a:defRPr sz="800" b="1">
                <a:solidFill>
                  <a:schemeClr val="bg1"/>
                </a:solidFill>
              </a:defRPr>
            </a:lvl1pPr>
          </a:lstStyle>
          <a:p>
            <a:fld id="{0197657B-8F99-43FF-9C46-7675354BEEB6}" type="slidenum">
              <a:rPr lang="en-US" altLang="fr-FR" smtClean="0"/>
              <a:pPr/>
              <a:t>‹N°›</a:t>
            </a:fld>
            <a:endParaRPr lang="en-US" altLang="fr-FR"/>
          </a:p>
        </p:txBody>
      </p:sp>
      <p:sp>
        <p:nvSpPr>
          <p:cNvPr id="1028" name="Title Placeholder 1"/>
          <p:cNvSpPr>
            <a:spLocks noGrp="1"/>
          </p:cNvSpPr>
          <p:nvPr>
            <p:ph type="title"/>
          </p:nvPr>
        </p:nvSpPr>
        <p:spPr bwMode="auto">
          <a:xfrm>
            <a:off x="449263" y="450000"/>
            <a:ext cx="8216900"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fr-FR" err="1"/>
              <a:t>Titre</a:t>
            </a:r>
            <a:r>
              <a:rPr lang="en-US" altLang="fr-FR"/>
              <a:t> de la slide</a:t>
            </a:r>
          </a:p>
        </p:txBody>
      </p:sp>
      <p:sp>
        <p:nvSpPr>
          <p:cNvPr id="1029" name="Text Placeholder 2"/>
          <p:cNvSpPr>
            <a:spLocks noGrp="1"/>
          </p:cNvSpPr>
          <p:nvPr>
            <p:ph type="body" idx="1"/>
          </p:nvPr>
        </p:nvSpPr>
        <p:spPr bwMode="auto">
          <a:xfrm>
            <a:off x="449263" y="1314000"/>
            <a:ext cx="8229599" cy="317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err="1"/>
              <a:t>Titre</a:t>
            </a:r>
            <a:r>
              <a:rPr lang="en-US" altLang="fr-FR"/>
              <a:t> du </a:t>
            </a:r>
            <a:r>
              <a:rPr lang="en-US" altLang="fr-FR" err="1"/>
              <a:t>paragraphe</a:t>
            </a:r>
            <a:endParaRPr lang="en-US" altLang="fr-FR"/>
          </a:p>
          <a:p>
            <a:pPr lvl="1"/>
            <a:r>
              <a:rPr lang="en-US" altLang="fr-FR"/>
              <a:t>Sous-</a:t>
            </a:r>
            <a:r>
              <a:rPr lang="en-US" altLang="fr-FR" err="1"/>
              <a:t>titre</a:t>
            </a:r>
            <a:r>
              <a:rPr lang="en-US" altLang="fr-FR"/>
              <a:t> du </a:t>
            </a:r>
            <a:r>
              <a:rPr lang="en-US" altLang="fr-FR" err="1"/>
              <a:t>paragraphe</a:t>
            </a:r>
            <a:endParaRPr lang="en-US" altLang="fr-FR"/>
          </a:p>
          <a:p>
            <a:pPr lvl="2"/>
            <a:r>
              <a:rPr lang="en-US" altLang="fr-FR" err="1"/>
              <a:t>Texte</a:t>
            </a:r>
            <a:r>
              <a:rPr lang="en-US" altLang="fr-FR"/>
              <a:t> courant du </a:t>
            </a:r>
            <a:r>
              <a:rPr lang="en-US" altLang="fr-FR" err="1"/>
              <a:t>paragraphe</a:t>
            </a:r>
            <a:endParaRPr lang="en-US" altLang="fr-FR"/>
          </a:p>
          <a:p>
            <a:pPr lvl="3"/>
            <a:r>
              <a:rPr lang="en-US" altLang="fr-FR" err="1"/>
              <a:t>Liste</a:t>
            </a:r>
            <a:r>
              <a:rPr lang="en-US" altLang="fr-FR"/>
              <a:t> </a:t>
            </a:r>
            <a:r>
              <a:rPr lang="en-US" altLang="fr-FR" err="1"/>
              <a:t>dans</a:t>
            </a:r>
            <a:r>
              <a:rPr lang="en-US" altLang="fr-FR"/>
              <a:t> le </a:t>
            </a:r>
            <a:r>
              <a:rPr lang="en-US" altLang="fr-FR" err="1"/>
              <a:t>paragraphe</a:t>
            </a:r>
            <a:endParaRPr lang="en-US" altLang="fr-FR"/>
          </a:p>
        </p:txBody>
      </p:sp>
      <p:sp>
        <p:nvSpPr>
          <p:cNvPr id="9" name="Footer Placeholder 4"/>
          <p:cNvSpPr>
            <a:spLocks noGrp="1"/>
          </p:cNvSpPr>
          <p:nvPr>
            <p:ph type="ftr" sz="quarter" idx="3"/>
          </p:nvPr>
        </p:nvSpPr>
        <p:spPr>
          <a:xfrm>
            <a:off x="5111750" y="246063"/>
            <a:ext cx="3575050" cy="123825"/>
          </a:xfrm>
          <a:prstGeom prst="rect">
            <a:avLst/>
          </a:prstGeom>
        </p:spPr>
        <p:txBody>
          <a:bodyPr vert="horz" wrap="square" lIns="0" tIns="0" rIns="0" bIns="0" numCol="1" anchor="ctr" anchorCtr="0" compatLnSpc="1">
            <a:prstTxWarp prst="textNoShape">
              <a:avLst/>
            </a:prstTxWarp>
            <a:spAutoFit/>
          </a:bodyPr>
          <a:lstStyle>
            <a:lvl1pPr algn="r">
              <a:defRPr sz="800">
                <a:solidFill>
                  <a:srgbClr val="898989"/>
                </a:solidFill>
              </a:defRPr>
            </a:lvl1pPr>
          </a:lstStyle>
          <a:p>
            <a:r>
              <a:rPr lang="fr-FR" altLang="fr-FR"/>
              <a:t>DEAC - Dernière mise à jour 12/09/2018</a:t>
            </a:r>
            <a:endParaRPr lang="en-US" altLang="fr-FR"/>
          </a:p>
        </p:txBody>
      </p:sp>
      <p:pic>
        <p:nvPicPr>
          <p:cNvPr id="10" name="Picture 9"/>
          <p:cNvPicPr>
            <a:picLocks noChangeAspect="1" noChangeArrowheads="1"/>
          </p:cNvPicPr>
          <p:nvPr userDrawn="1"/>
        </p:nvPicPr>
        <p:blipFill>
          <a:blip r:embed="rId14">
            <a:extLst>
              <a:ext uri="{28A0092B-C50C-407E-A947-70E740481C1C}">
                <a14:useLocalDpi xmlns:a14="http://schemas.microsoft.com/office/drawing/2010/main" val="0"/>
              </a:ext>
            </a:extLst>
          </a:blip>
          <a:stretch>
            <a:fillRect/>
          </a:stretch>
        </p:blipFill>
        <p:spPr bwMode="auto">
          <a:xfrm>
            <a:off x="371361" y="4570222"/>
            <a:ext cx="653416" cy="43755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93736" r:id="rId1"/>
    <p:sldLayoutId id="2147493718" r:id="rId2"/>
    <p:sldLayoutId id="2147493719" r:id="rId3"/>
    <p:sldLayoutId id="2147493720" r:id="rId4"/>
    <p:sldLayoutId id="2147493721" r:id="rId5"/>
    <p:sldLayoutId id="2147493722" r:id="rId6"/>
    <p:sldLayoutId id="2147493723" r:id="rId7"/>
    <p:sldLayoutId id="2147493724" r:id="rId8"/>
    <p:sldLayoutId id="2147493737" r:id="rId9"/>
    <p:sldLayoutId id="2147493759" r:id="rId10"/>
    <p:sldLayoutId id="2147493761" r:id="rId11"/>
  </p:sldLayoutIdLst>
  <p:hf hdr="0"/>
  <p:txStyles>
    <p:title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defRPr sz="2200" b="1" kern="1200" baseline="0">
          <a:solidFill>
            <a:srgbClr val="9C4092"/>
          </a:solidFill>
          <a:latin typeface="+mn-lt"/>
          <a:ea typeface="MS PGothic" pitchFamily="34" charset="-128"/>
          <a:cs typeface="ＭＳ Ｐゴシック"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all" baseline="0">
          <a:solidFill>
            <a:srgbClr val="17CBD0"/>
          </a:solidFill>
          <a:latin typeface="+mn-lt"/>
          <a:ea typeface="MS PGothic" pitchFamily="34" charset="-128"/>
          <a:cs typeface="+mn-cs"/>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EF7937"/>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Image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bwMode="auto">
          <a:xfrm>
            <a:off x="8217206" y="4646828"/>
            <a:ext cx="929663" cy="50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Espace réservé du texte 2"/>
          <p:cNvSpPr>
            <a:spLocks noGrp="1"/>
          </p:cNvSpPr>
          <p:nvPr>
            <p:ph type="body" idx="1"/>
          </p:nvPr>
        </p:nvSpPr>
        <p:spPr bwMode="auto">
          <a:xfrm>
            <a:off x="4572000" y="2016850"/>
            <a:ext cx="4114800" cy="131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t>Cliquez pour modifier le style des sous-titres du masque</a:t>
            </a:r>
          </a:p>
        </p:txBody>
      </p:sp>
      <p:sp>
        <p:nvSpPr>
          <p:cNvPr id="6" name="Slide Number Placeholder 5"/>
          <p:cNvSpPr>
            <a:spLocks noGrp="1"/>
          </p:cNvSpPr>
          <p:nvPr>
            <p:ph type="sldNum" sz="quarter" idx="4"/>
          </p:nvPr>
        </p:nvSpPr>
        <p:spPr>
          <a:xfrm>
            <a:off x="8280000" y="4766400"/>
            <a:ext cx="400050" cy="274637"/>
          </a:xfrm>
          <a:prstGeom prst="rect">
            <a:avLst/>
          </a:prstGeom>
        </p:spPr>
        <p:txBody>
          <a:bodyPr vert="horz" wrap="square" lIns="0" tIns="0" rIns="0" bIns="0" numCol="1" anchor="b" anchorCtr="0" compatLnSpc="1">
            <a:prstTxWarp prst="textNoShape">
              <a:avLst/>
            </a:prstTxWarp>
          </a:bodyPr>
          <a:lstStyle>
            <a:lvl1pPr algn="r">
              <a:defRPr sz="800" b="1">
                <a:solidFill>
                  <a:schemeClr val="bg1"/>
                </a:solidFill>
              </a:defRPr>
            </a:lvl1pPr>
          </a:lstStyle>
          <a:p>
            <a:fld id="{7CBD0164-572F-44BE-A3DF-71E080AAD4F0}" type="slidenum">
              <a:rPr lang="en-US" altLang="fr-FR" smtClean="0"/>
              <a:pPr/>
              <a:t>‹N°›</a:t>
            </a:fld>
            <a:endParaRPr lang="en-US" altLang="fr-FR"/>
          </a:p>
        </p:txBody>
      </p:sp>
      <p:sp>
        <p:nvSpPr>
          <p:cNvPr id="8195" name="Espace réservé du titre 1"/>
          <p:cNvSpPr>
            <a:spLocks noGrp="1"/>
          </p:cNvSpPr>
          <p:nvPr>
            <p:ph type="title"/>
          </p:nvPr>
        </p:nvSpPr>
        <p:spPr bwMode="auto">
          <a:xfrm>
            <a:off x="4572000" y="1639050"/>
            <a:ext cx="41148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fr-FR" altLang="fr-FR"/>
              <a:t>Cliquez et modifiez le titre</a:t>
            </a:r>
          </a:p>
        </p:txBody>
      </p:sp>
      <p:pic>
        <p:nvPicPr>
          <p:cNvPr id="12" name="Picture 9"/>
          <p:cNvPicPr>
            <a:picLocks noChangeAspect="1" noChangeArrowheads="1"/>
          </p:cNvPicPr>
          <p:nvPr userDrawn="1"/>
        </p:nvPicPr>
        <p:blipFill>
          <a:blip r:embed="rId11">
            <a:extLst>
              <a:ext uri="{28A0092B-C50C-407E-A947-70E740481C1C}">
                <a14:useLocalDpi xmlns:a14="http://schemas.microsoft.com/office/drawing/2010/main" val="0"/>
              </a:ext>
            </a:extLst>
          </a:blip>
          <a:stretch>
            <a:fillRect/>
          </a:stretch>
        </p:blipFill>
        <p:spPr bwMode="auto">
          <a:xfrm>
            <a:off x="371361" y="4570222"/>
            <a:ext cx="653416" cy="43755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08442764-86DB-40C7-A507-3D7C61C34475}"/>
              </a:ext>
            </a:extLst>
          </p:cNvPr>
          <p:cNvPicPr>
            <a:picLocks noChangeAspect="1"/>
          </p:cNvPicPr>
          <p:nvPr userDrawn="1"/>
        </p:nvPicPr>
        <p:blipFill>
          <a:blip r:embed="rId12"/>
          <a:stretch>
            <a:fillRect/>
          </a:stretch>
        </p:blipFill>
        <p:spPr>
          <a:xfrm>
            <a:off x="6705270" y="37568"/>
            <a:ext cx="2379600" cy="258091"/>
          </a:xfrm>
          <a:prstGeom prst="rect">
            <a:avLst/>
          </a:prstGeom>
        </p:spPr>
      </p:pic>
    </p:spTree>
  </p:cSld>
  <p:clrMap bg1="lt1" tx1="dk1" bg2="lt2" tx2="dk2" accent1="accent1" accent2="accent2" accent3="accent3" accent4="accent4" accent5="accent5" accent6="accent6" hlink="hlink" folHlink="folHlink"/>
  <p:sldLayoutIdLst>
    <p:sldLayoutId id="2147493739" r:id="rId1"/>
    <p:sldLayoutId id="2147493697" r:id="rId2"/>
    <p:sldLayoutId id="2147493728" r:id="rId3"/>
    <p:sldLayoutId id="2147493729" r:id="rId4"/>
    <p:sldLayoutId id="2147493730" r:id="rId5"/>
    <p:sldLayoutId id="2147493731" r:id="rId6"/>
    <p:sldLayoutId id="2147493732" r:id="rId7"/>
    <p:sldLayoutId id="2147493733" r:id="rId8"/>
  </p:sldLayoutIdLst>
  <p:hf hdr="0"/>
  <p:txStyles>
    <p:titleStyle>
      <a:lvl1pPr algn="l" defTabSz="457200" rtl="0" eaLnBrk="0" fontAlgn="base" hangingPunct="0">
        <a:spcBef>
          <a:spcPct val="0"/>
        </a:spcBef>
        <a:spcAft>
          <a:spcPct val="0"/>
        </a:spcAft>
        <a:defRPr sz="1400" b="0" kern="1200">
          <a:solidFill>
            <a:srgbClr val="17CBD0"/>
          </a:solidFill>
          <a:latin typeface="+mj-lt"/>
          <a:ea typeface="MS PGothic" pitchFamily="34" charset="-128"/>
          <a:cs typeface="ＭＳ Ｐゴシック" charset="0"/>
        </a:defRPr>
      </a:lvl1pPr>
      <a:lvl2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2pPr>
      <a:lvl3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3pPr>
      <a:lvl4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4pPr>
      <a:lvl5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5pPr>
      <a:lvl6pPr marL="4572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6pPr>
      <a:lvl7pPr marL="9144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7pPr>
      <a:lvl8pPr marL="13716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8pPr>
      <a:lvl9pPr marL="18288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9pPr>
    </p:titleStyle>
    <p:bodyStyle>
      <a:lvl1pPr marL="0" indent="0" algn="l" defTabSz="457200" rtl="0" eaLnBrk="0" fontAlgn="base" hangingPunct="0">
        <a:lnSpc>
          <a:spcPct val="90000"/>
        </a:lnSpc>
        <a:spcBef>
          <a:spcPct val="20000"/>
        </a:spcBef>
        <a:spcAft>
          <a:spcPct val="0"/>
        </a:spcAft>
        <a:buFont typeface="Arial" pitchFamily="34" charset="0"/>
        <a:defRPr sz="2800" b="1" kern="1200">
          <a:solidFill>
            <a:srgbClr val="482683"/>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defRPr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defRPr sz="12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defRPr sz="12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defRPr sz="7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671433"/>
      </p:ext>
    </p:extLst>
  </p:cSld>
  <p:clrMap bg1="lt1" tx1="dk1" bg2="lt2" tx2="dk2" accent1="accent1" accent2="accent2" accent3="accent3" accent4="accent4" accent5="accent5" accent6="accent6" hlink="hlink" folHlink="folHlink"/>
  <p:sldLayoutIdLst>
    <p:sldLayoutId id="2147493747" r:id="rId1"/>
    <p:sldLayoutId id="2147493748" r:id="rId2"/>
    <p:sldLayoutId id="2147493749" r:id="rId3"/>
    <p:sldLayoutId id="2147493750" r:id="rId4"/>
    <p:sldLayoutId id="2147493751" r:id="rId5"/>
    <p:sldLayoutId id="2147493752" r:id="rId6"/>
    <p:sldLayoutId id="2147493753" r:id="rId7"/>
    <p:sldLayoutId id="2147493754" r:id="rId8"/>
    <p:sldLayoutId id="2147493755" r:id="rId9"/>
    <p:sldLayoutId id="2147493756" r:id="rId10"/>
    <p:sldLayoutId id="2147493757" r:id="rId11"/>
    <p:sldLayoutId id="214749375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8217206" y="4646828"/>
            <a:ext cx="929663" cy="50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278812" y="4767263"/>
            <a:ext cx="400050" cy="274637"/>
          </a:xfrm>
          <a:prstGeom prst="rect">
            <a:avLst/>
          </a:prstGeom>
        </p:spPr>
        <p:txBody>
          <a:bodyPr vert="horz" wrap="square" lIns="0" tIns="0" rIns="0" bIns="0" numCol="1" anchor="b" anchorCtr="0" compatLnSpc="1">
            <a:prstTxWarp prst="textNoShape">
              <a:avLst/>
            </a:prstTxWarp>
          </a:bodyPr>
          <a:lstStyle>
            <a:lvl1pPr algn="r">
              <a:defRPr sz="800" b="1">
                <a:solidFill>
                  <a:schemeClr val="bg1"/>
                </a:solidFill>
              </a:defRPr>
            </a:lvl1pPr>
          </a:lstStyle>
          <a:p>
            <a:fld id="{0197657B-8F99-43FF-9C46-7675354BEEB6}" type="slidenum">
              <a:rPr lang="en-US" altLang="fr-FR" smtClean="0"/>
              <a:pPr/>
              <a:t>‹N°›</a:t>
            </a:fld>
            <a:endParaRPr lang="en-US" altLang="fr-FR"/>
          </a:p>
        </p:txBody>
      </p:sp>
      <p:sp>
        <p:nvSpPr>
          <p:cNvPr id="1028" name="Title Placeholder 1"/>
          <p:cNvSpPr>
            <a:spLocks noGrp="1"/>
          </p:cNvSpPr>
          <p:nvPr>
            <p:ph type="title"/>
          </p:nvPr>
        </p:nvSpPr>
        <p:spPr bwMode="auto">
          <a:xfrm>
            <a:off x="449263" y="450000"/>
            <a:ext cx="8216900"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fr-FR" err="1"/>
              <a:t>Titre</a:t>
            </a:r>
            <a:r>
              <a:rPr lang="en-US" altLang="fr-FR"/>
              <a:t> de la slide</a:t>
            </a:r>
          </a:p>
        </p:txBody>
      </p:sp>
      <p:sp>
        <p:nvSpPr>
          <p:cNvPr id="1029" name="Text Placeholder 2"/>
          <p:cNvSpPr>
            <a:spLocks noGrp="1"/>
          </p:cNvSpPr>
          <p:nvPr>
            <p:ph type="body" idx="1"/>
          </p:nvPr>
        </p:nvSpPr>
        <p:spPr bwMode="auto">
          <a:xfrm>
            <a:off x="449263" y="1314000"/>
            <a:ext cx="8229599" cy="317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err="1"/>
              <a:t>Titre</a:t>
            </a:r>
            <a:r>
              <a:rPr lang="en-US" altLang="fr-FR"/>
              <a:t> du </a:t>
            </a:r>
            <a:r>
              <a:rPr lang="en-US" altLang="fr-FR" err="1"/>
              <a:t>paragraphe</a:t>
            </a:r>
            <a:endParaRPr lang="en-US" altLang="fr-FR"/>
          </a:p>
          <a:p>
            <a:pPr lvl="1"/>
            <a:r>
              <a:rPr lang="en-US" altLang="fr-FR"/>
              <a:t>Sous-</a:t>
            </a:r>
            <a:r>
              <a:rPr lang="en-US" altLang="fr-FR" err="1"/>
              <a:t>titre</a:t>
            </a:r>
            <a:r>
              <a:rPr lang="en-US" altLang="fr-FR"/>
              <a:t> du </a:t>
            </a:r>
            <a:r>
              <a:rPr lang="en-US" altLang="fr-FR" err="1"/>
              <a:t>paragraphe</a:t>
            </a:r>
            <a:endParaRPr lang="en-US" altLang="fr-FR"/>
          </a:p>
          <a:p>
            <a:pPr lvl="2"/>
            <a:r>
              <a:rPr lang="en-US" altLang="fr-FR" err="1"/>
              <a:t>Texte</a:t>
            </a:r>
            <a:r>
              <a:rPr lang="en-US" altLang="fr-FR"/>
              <a:t> courant du </a:t>
            </a:r>
            <a:r>
              <a:rPr lang="en-US" altLang="fr-FR" err="1"/>
              <a:t>paragraphe</a:t>
            </a:r>
            <a:endParaRPr lang="en-US" altLang="fr-FR"/>
          </a:p>
          <a:p>
            <a:pPr lvl="3"/>
            <a:r>
              <a:rPr lang="en-US" altLang="fr-FR" err="1"/>
              <a:t>Liste</a:t>
            </a:r>
            <a:r>
              <a:rPr lang="en-US" altLang="fr-FR"/>
              <a:t> </a:t>
            </a:r>
            <a:r>
              <a:rPr lang="en-US" altLang="fr-FR" err="1"/>
              <a:t>dans</a:t>
            </a:r>
            <a:r>
              <a:rPr lang="en-US" altLang="fr-FR"/>
              <a:t> le </a:t>
            </a:r>
            <a:r>
              <a:rPr lang="en-US" altLang="fr-FR" err="1"/>
              <a:t>paragraphe</a:t>
            </a:r>
            <a:endParaRPr lang="en-US" altLang="fr-FR"/>
          </a:p>
        </p:txBody>
      </p:sp>
      <p:pic>
        <p:nvPicPr>
          <p:cNvPr id="10" name="Picture 9"/>
          <p:cNvPicPr>
            <a:picLocks noChangeAspect="1" noChangeArrowheads="1"/>
          </p:cNvPicPr>
          <p:nvPr userDrawn="1"/>
        </p:nvPicPr>
        <p:blipFill>
          <a:blip r:embed="rId12">
            <a:extLst>
              <a:ext uri="{28A0092B-C50C-407E-A947-70E740481C1C}">
                <a14:useLocalDpi xmlns:a14="http://schemas.microsoft.com/office/drawing/2010/main" val="0"/>
              </a:ext>
            </a:extLst>
          </a:blip>
          <a:stretch>
            <a:fillRect/>
          </a:stretch>
        </p:blipFill>
        <p:spPr bwMode="auto">
          <a:xfrm>
            <a:off x="371361" y="4682422"/>
            <a:ext cx="653416" cy="437555"/>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pied de page 5">
            <a:extLst>
              <a:ext uri="{FF2B5EF4-FFF2-40B4-BE49-F238E27FC236}">
                <a16:creationId xmlns:a16="http://schemas.microsoft.com/office/drawing/2014/main" id="{407B6761-407C-4CA4-BDCE-D1CA6959251E}"/>
              </a:ext>
            </a:extLst>
          </p:cNvPr>
          <p:cNvSpPr txBox="1">
            <a:spLocks/>
          </p:cNvSpPr>
          <p:nvPr userDrawn="1"/>
        </p:nvSpPr>
        <p:spPr>
          <a:xfrm>
            <a:off x="5111750" y="246420"/>
            <a:ext cx="3575050" cy="123111"/>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endParaRPr lang="en-US" altLang="fr-FR"/>
          </a:p>
        </p:txBody>
      </p:sp>
    </p:spTree>
    <p:extLst>
      <p:ext uri="{BB962C8B-B14F-4D97-AF65-F5344CB8AC3E}">
        <p14:creationId xmlns:p14="http://schemas.microsoft.com/office/powerpoint/2010/main" val="1831957510"/>
      </p:ext>
    </p:extLst>
  </p:cSld>
  <p:clrMap bg1="lt1" tx1="dk1" bg2="lt2" tx2="dk2" accent1="accent1" accent2="accent2" accent3="accent3" accent4="accent4" accent5="accent5" accent6="accent6" hlink="hlink" folHlink="folHlink"/>
  <p:sldLayoutIdLst>
    <p:sldLayoutId id="2147493763" r:id="rId1"/>
    <p:sldLayoutId id="2147493764" r:id="rId2"/>
    <p:sldLayoutId id="2147493765" r:id="rId3"/>
    <p:sldLayoutId id="2147493766" r:id="rId4"/>
    <p:sldLayoutId id="2147493767" r:id="rId5"/>
    <p:sldLayoutId id="2147493768" r:id="rId6"/>
    <p:sldLayoutId id="2147493769" r:id="rId7"/>
    <p:sldLayoutId id="2147493770" r:id="rId8"/>
    <p:sldLayoutId id="2147493771" r:id="rId9"/>
  </p:sldLayoutIdLst>
  <p:hf hdr="0" ftr="0" dt="0"/>
  <p:txStyles>
    <p:title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defRPr sz="2200" b="1" kern="1200" baseline="0">
          <a:solidFill>
            <a:srgbClr val="9C4092"/>
          </a:solidFill>
          <a:latin typeface="+mn-lt"/>
          <a:ea typeface="MS PGothic" pitchFamily="34" charset="-128"/>
          <a:cs typeface="ＭＳ Ｐゴシック"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all" baseline="0">
          <a:solidFill>
            <a:srgbClr val="17CBD0"/>
          </a:solidFill>
          <a:latin typeface="+mn-lt"/>
          <a:ea typeface="MS PGothic" pitchFamily="34" charset="-128"/>
          <a:cs typeface="+mn-cs"/>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EF7937"/>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Imag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bwMode="auto">
          <a:xfrm>
            <a:off x="8217206" y="4646828"/>
            <a:ext cx="929663" cy="50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Espace réservé du texte 2"/>
          <p:cNvSpPr>
            <a:spLocks noGrp="1"/>
          </p:cNvSpPr>
          <p:nvPr>
            <p:ph type="body" idx="1"/>
          </p:nvPr>
        </p:nvSpPr>
        <p:spPr bwMode="auto">
          <a:xfrm>
            <a:off x="4572000" y="2016850"/>
            <a:ext cx="4114800" cy="131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t>Cliquez pour modifier le style des sous-titres du masque</a:t>
            </a:r>
          </a:p>
        </p:txBody>
      </p:sp>
      <p:sp>
        <p:nvSpPr>
          <p:cNvPr id="6" name="Slide Number Placeholder 5"/>
          <p:cNvSpPr>
            <a:spLocks noGrp="1"/>
          </p:cNvSpPr>
          <p:nvPr>
            <p:ph type="sldNum" sz="quarter" idx="4"/>
          </p:nvPr>
        </p:nvSpPr>
        <p:spPr>
          <a:xfrm>
            <a:off x="8280000" y="4766400"/>
            <a:ext cx="400050" cy="274637"/>
          </a:xfrm>
          <a:prstGeom prst="rect">
            <a:avLst/>
          </a:prstGeom>
        </p:spPr>
        <p:txBody>
          <a:bodyPr vert="horz" wrap="square" lIns="0" tIns="0" rIns="0" bIns="0" numCol="1" anchor="b" anchorCtr="0" compatLnSpc="1">
            <a:prstTxWarp prst="textNoShape">
              <a:avLst/>
            </a:prstTxWarp>
          </a:bodyPr>
          <a:lstStyle>
            <a:lvl1pPr algn="r">
              <a:defRPr sz="800" b="1">
                <a:solidFill>
                  <a:schemeClr val="bg1"/>
                </a:solidFill>
              </a:defRPr>
            </a:lvl1pPr>
          </a:lstStyle>
          <a:p>
            <a:fld id="{7CBD0164-572F-44BE-A3DF-71E080AAD4F0}" type="slidenum">
              <a:rPr lang="en-US" altLang="fr-FR" smtClean="0"/>
              <a:pPr/>
              <a:t>‹N°›</a:t>
            </a:fld>
            <a:endParaRPr lang="en-US" altLang="fr-FR"/>
          </a:p>
        </p:txBody>
      </p:sp>
      <p:sp>
        <p:nvSpPr>
          <p:cNvPr id="8195" name="Espace réservé du titre 1"/>
          <p:cNvSpPr>
            <a:spLocks noGrp="1"/>
          </p:cNvSpPr>
          <p:nvPr>
            <p:ph type="title"/>
          </p:nvPr>
        </p:nvSpPr>
        <p:spPr bwMode="auto">
          <a:xfrm>
            <a:off x="4572000" y="1639050"/>
            <a:ext cx="41148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fr-FR" altLang="fr-FR"/>
              <a:t>Cliquez et modifiez le titre</a:t>
            </a:r>
          </a:p>
        </p:txBody>
      </p:sp>
      <p:pic>
        <p:nvPicPr>
          <p:cNvPr id="12" name="Picture 9"/>
          <p:cNvPicPr>
            <a:picLocks noChangeAspect="1" noChangeArrowheads="1"/>
          </p:cNvPicPr>
          <p:nvPr userDrawn="1"/>
        </p:nvPicPr>
        <p:blipFill>
          <a:blip r:embed="rId14">
            <a:extLst>
              <a:ext uri="{28A0092B-C50C-407E-A947-70E740481C1C}">
                <a14:useLocalDpi xmlns:a14="http://schemas.microsoft.com/office/drawing/2010/main" val="0"/>
              </a:ext>
            </a:extLst>
          </a:blip>
          <a:stretch>
            <a:fillRect/>
          </a:stretch>
        </p:blipFill>
        <p:spPr bwMode="auto">
          <a:xfrm>
            <a:off x="371361" y="4570222"/>
            <a:ext cx="653416" cy="43755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2C8C0CDF-77FC-4725-9D3F-2731A79ED239}"/>
              </a:ext>
            </a:extLst>
          </p:cNvPr>
          <p:cNvPicPr>
            <a:picLocks noChangeAspect="1"/>
          </p:cNvPicPr>
          <p:nvPr userDrawn="1"/>
        </p:nvPicPr>
        <p:blipFill>
          <a:blip r:embed="rId15"/>
          <a:stretch>
            <a:fillRect/>
          </a:stretch>
        </p:blipFill>
        <p:spPr>
          <a:xfrm>
            <a:off x="6705270" y="37568"/>
            <a:ext cx="2379600" cy="258091"/>
          </a:xfrm>
          <a:prstGeom prst="rect">
            <a:avLst/>
          </a:prstGeom>
        </p:spPr>
      </p:pic>
    </p:spTree>
    <p:extLst>
      <p:ext uri="{BB962C8B-B14F-4D97-AF65-F5344CB8AC3E}">
        <p14:creationId xmlns:p14="http://schemas.microsoft.com/office/powerpoint/2010/main" val="4294613045"/>
      </p:ext>
    </p:extLst>
  </p:cSld>
  <p:clrMap bg1="lt1" tx1="dk1" bg2="lt2" tx2="dk2" accent1="accent1" accent2="accent2" accent3="accent3" accent4="accent4" accent5="accent5" accent6="accent6" hlink="hlink" folHlink="folHlink"/>
  <p:sldLayoutIdLst>
    <p:sldLayoutId id="2147493773" r:id="rId1"/>
    <p:sldLayoutId id="2147493774" r:id="rId2"/>
    <p:sldLayoutId id="2147493775" r:id="rId3"/>
    <p:sldLayoutId id="2147493776" r:id="rId4"/>
    <p:sldLayoutId id="2147493777" r:id="rId5"/>
    <p:sldLayoutId id="2147493778" r:id="rId6"/>
    <p:sldLayoutId id="2147493779" r:id="rId7"/>
    <p:sldLayoutId id="2147493780" r:id="rId8"/>
    <p:sldLayoutId id="2147493781" r:id="rId9"/>
    <p:sldLayoutId id="2147493782" r:id="rId10"/>
    <p:sldLayoutId id="2147493783" r:id="rId11"/>
  </p:sldLayoutIdLst>
  <p:hf hdr="0" ftr="0" dt="0"/>
  <p:txStyles>
    <p:titleStyle>
      <a:lvl1pPr algn="l" defTabSz="457200" rtl="0" eaLnBrk="0" fontAlgn="base" hangingPunct="0">
        <a:spcBef>
          <a:spcPct val="0"/>
        </a:spcBef>
        <a:spcAft>
          <a:spcPct val="0"/>
        </a:spcAft>
        <a:defRPr sz="1400" b="0" kern="1200">
          <a:solidFill>
            <a:srgbClr val="17CBD0"/>
          </a:solidFill>
          <a:latin typeface="+mj-lt"/>
          <a:ea typeface="MS PGothic" pitchFamily="34" charset="-128"/>
          <a:cs typeface="ＭＳ Ｐゴシック" charset="0"/>
        </a:defRPr>
      </a:lvl1pPr>
      <a:lvl2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2pPr>
      <a:lvl3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3pPr>
      <a:lvl4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4pPr>
      <a:lvl5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5pPr>
      <a:lvl6pPr marL="4572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6pPr>
      <a:lvl7pPr marL="9144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7pPr>
      <a:lvl8pPr marL="13716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8pPr>
      <a:lvl9pPr marL="18288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9pPr>
    </p:titleStyle>
    <p:bodyStyle>
      <a:lvl1pPr marL="0" indent="0" algn="l" defTabSz="457200" rtl="0" eaLnBrk="0" fontAlgn="base" hangingPunct="0">
        <a:lnSpc>
          <a:spcPct val="90000"/>
        </a:lnSpc>
        <a:spcBef>
          <a:spcPct val="20000"/>
        </a:spcBef>
        <a:spcAft>
          <a:spcPct val="0"/>
        </a:spcAft>
        <a:buFont typeface="Arial" pitchFamily="34" charset="0"/>
        <a:defRPr sz="2800" b="1" kern="1200">
          <a:solidFill>
            <a:srgbClr val="482683"/>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defRPr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defRPr sz="12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defRPr sz="12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defRPr sz="7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Image 1"/>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bwMode="auto">
          <a:xfrm>
            <a:off x="8217206" y="4646828"/>
            <a:ext cx="929663" cy="50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Espace réservé du texte 2"/>
          <p:cNvSpPr>
            <a:spLocks noGrp="1"/>
          </p:cNvSpPr>
          <p:nvPr>
            <p:ph type="body" idx="1"/>
          </p:nvPr>
        </p:nvSpPr>
        <p:spPr bwMode="auto">
          <a:xfrm>
            <a:off x="4572000" y="2016850"/>
            <a:ext cx="4114800" cy="131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t>Cliquez pour modifier le style des sous-titres du masque</a:t>
            </a:r>
          </a:p>
        </p:txBody>
      </p:sp>
      <p:sp>
        <p:nvSpPr>
          <p:cNvPr id="6" name="Slide Number Placeholder 5"/>
          <p:cNvSpPr>
            <a:spLocks noGrp="1"/>
          </p:cNvSpPr>
          <p:nvPr>
            <p:ph type="sldNum" sz="quarter" idx="4"/>
          </p:nvPr>
        </p:nvSpPr>
        <p:spPr>
          <a:xfrm>
            <a:off x="8280000" y="4766400"/>
            <a:ext cx="400050" cy="274637"/>
          </a:xfrm>
          <a:prstGeom prst="rect">
            <a:avLst/>
          </a:prstGeom>
        </p:spPr>
        <p:txBody>
          <a:bodyPr vert="horz" wrap="square" lIns="0" tIns="0" rIns="0" bIns="0" numCol="1" anchor="b" anchorCtr="0" compatLnSpc="1">
            <a:prstTxWarp prst="textNoShape">
              <a:avLst/>
            </a:prstTxWarp>
          </a:bodyPr>
          <a:lstStyle>
            <a:lvl1pPr algn="r">
              <a:defRPr sz="800" b="1">
                <a:solidFill>
                  <a:schemeClr val="bg1"/>
                </a:solidFill>
              </a:defRPr>
            </a:lvl1pPr>
          </a:lstStyle>
          <a:p>
            <a:fld id="{7CBD0164-572F-44BE-A3DF-71E080AAD4F0}" type="slidenum">
              <a:rPr lang="en-US" altLang="fr-FR" smtClean="0"/>
              <a:pPr/>
              <a:t>‹N°›</a:t>
            </a:fld>
            <a:endParaRPr lang="en-US" altLang="fr-FR"/>
          </a:p>
        </p:txBody>
      </p:sp>
      <p:sp>
        <p:nvSpPr>
          <p:cNvPr id="8195" name="Espace réservé du titre 1"/>
          <p:cNvSpPr>
            <a:spLocks noGrp="1"/>
          </p:cNvSpPr>
          <p:nvPr>
            <p:ph type="title"/>
          </p:nvPr>
        </p:nvSpPr>
        <p:spPr bwMode="auto">
          <a:xfrm>
            <a:off x="4572000" y="1639050"/>
            <a:ext cx="41148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fr-FR" altLang="fr-FR"/>
              <a:t>Cliquez et modifiez le titre</a:t>
            </a:r>
          </a:p>
        </p:txBody>
      </p:sp>
      <p:pic>
        <p:nvPicPr>
          <p:cNvPr id="12" name="Picture 9"/>
          <p:cNvPicPr>
            <a:picLocks noChangeAspect="1" noChangeArrowheads="1"/>
          </p:cNvPicPr>
          <p:nvPr userDrawn="1"/>
        </p:nvPicPr>
        <p:blipFill>
          <a:blip r:embed="rId10">
            <a:extLst>
              <a:ext uri="{28A0092B-C50C-407E-A947-70E740481C1C}">
                <a14:useLocalDpi xmlns:a14="http://schemas.microsoft.com/office/drawing/2010/main"/>
              </a:ext>
            </a:extLst>
          </a:blip>
          <a:stretch>
            <a:fillRect/>
          </a:stretch>
        </p:blipFill>
        <p:spPr bwMode="auto">
          <a:xfrm>
            <a:off x="371361" y="4570222"/>
            <a:ext cx="653416" cy="43755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F61DFC27-7EC9-4F4B-9B0B-CEF1AA99458A}"/>
              </a:ext>
            </a:extLst>
          </p:cNvPr>
          <p:cNvPicPr>
            <a:picLocks noChangeAspect="1"/>
          </p:cNvPicPr>
          <p:nvPr userDrawn="1"/>
        </p:nvPicPr>
        <p:blipFill>
          <a:blip r:embed="rId11"/>
          <a:stretch>
            <a:fillRect/>
          </a:stretch>
        </p:blipFill>
        <p:spPr>
          <a:xfrm>
            <a:off x="6705270" y="37568"/>
            <a:ext cx="2379600" cy="258091"/>
          </a:xfrm>
          <a:prstGeom prst="rect">
            <a:avLst/>
          </a:prstGeom>
        </p:spPr>
      </p:pic>
    </p:spTree>
    <p:extLst>
      <p:ext uri="{BB962C8B-B14F-4D97-AF65-F5344CB8AC3E}">
        <p14:creationId xmlns:p14="http://schemas.microsoft.com/office/powerpoint/2010/main" val="137747145"/>
      </p:ext>
    </p:extLst>
  </p:cSld>
  <p:clrMap bg1="lt1" tx1="dk1" bg2="lt2" tx2="dk2" accent1="accent1" accent2="accent2" accent3="accent3" accent4="accent4" accent5="accent5" accent6="accent6" hlink="hlink" folHlink="folHlink"/>
  <p:sldLayoutIdLst>
    <p:sldLayoutId id="2147493785" r:id="rId1"/>
    <p:sldLayoutId id="2147493786" r:id="rId2"/>
    <p:sldLayoutId id="2147493787" r:id="rId3"/>
    <p:sldLayoutId id="2147493788" r:id="rId4"/>
    <p:sldLayoutId id="2147493789" r:id="rId5"/>
    <p:sldLayoutId id="2147493790" r:id="rId6"/>
    <p:sldLayoutId id="2147493791" r:id="rId7"/>
  </p:sldLayoutIdLst>
  <p:hf hdr="0"/>
  <p:txStyles>
    <p:titleStyle>
      <a:lvl1pPr algn="l" defTabSz="457200" rtl="0" eaLnBrk="0" fontAlgn="base" hangingPunct="0">
        <a:spcBef>
          <a:spcPct val="0"/>
        </a:spcBef>
        <a:spcAft>
          <a:spcPct val="0"/>
        </a:spcAft>
        <a:defRPr sz="1400" b="0" kern="1200">
          <a:solidFill>
            <a:srgbClr val="17CBD0"/>
          </a:solidFill>
          <a:latin typeface="+mj-lt"/>
          <a:ea typeface="MS PGothic" pitchFamily="34" charset="-128"/>
          <a:cs typeface="ＭＳ Ｐゴシック" charset="0"/>
        </a:defRPr>
      </a:lvl1pPr>
      <a:lvl2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2pPr>
      <a:lvl3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3pPr>
      <a:lvl4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4pPr>
      <a:lvl5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5pPr>
      <a:lvl6pPr marL="4572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6pPr>
      <a:lvl7pPr marL="9144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7pPr>
      <a:lvl8pPr marL="13716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8pPr>
      <a:lvl9pPr marL="18288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9pPr>
    </p:titleStyle>
    <p:bodyStyle>
      <a:lvl1pPr marL="0" indent="0" algn="l" defTabSz="457200" rtl="0" eaLnBrk="0" fontAlgn="base" hangingPunct="0">
        <a:lnSpc>
          <a:spcPct val="90000"/>
        </a:lnSpc>
        <a:spcBef>
          <a:spcPct val="20000"/>
        </a:spcBef>
        <a:spcAft>
          <a:spcPct val="0"/>
        </a:spcAft>
        <a:buFont typeface="Arial" pitchFamily="34" charset="0"/>
        <a:defRPr sz="2800" b="1" kern="1200">
          <a:solidFill>
            <a:srgbClr val="482683"/>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defRPr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defRPr sz="12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defRPr sz="12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defRPr sz="7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8217206" y="4646828"/>
            <a:ext cx="929663" cy="50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278812" y="4767263"/>
            <a:ext cx="400050" cy="274637"/>
          </a:xfrm>
          <a:prstGeom prst="rect">
            <a:avLst/>
          </a:prstGeom>
        </p:spPr>
        <p:txBody>
          <a:bodyPr vert="horz" wrap="square" lIns="0" tIns="0" rIns="0" bIns="0" numCol="1" anchor="b" anchorCtr="0" compatLnSpc="1">
            <a:prstTxWarp prst="textNoShape">
              <a:avLst/>
            </a:prstTxWarp>
          </a:bodyPr>
          <a:lstStyle>
            <a:lvl1pPr algn="r">
              <a:defRPr sz="800" b="1">
                <a:solidFill>
                  <a:schemeClr val="bg1"/>
                </a:solidFill>
              </a:defRPr>
            </a:lvl1pPr>
          </a:lstStyle>
          <a:p>
            <a:fld id="{0197657B-8F99-43FF-9C46-7675354BEEB6}" type="slidenum">
              <a:rPr lang="en-US" altLang="fr-FR" smtClean="0"/>
              <a:pPr/>
              <a:t>‹N°›</a:t>
            </a:fld>
            <a:endParaRPr lang="en-US" altLang="fr-FR"/>
          </a:p>
        </p:txBody>
      </p:sp>
      <p:sp>
        <p:nvSpPr>
          <p:cNvPr id="1028" name="Title Placeholder 1"/>
          <p:cNvSpPr>
            <a:spLocks noGrp="1"/>
          </p:cNvSpPr>
          <p:nvPr>
            <p:ph type="title"/>
          </p:nvPr>
        </p:nvSpPr>
        <p:spPr bwMode="auto">
          <a:xfrm>
            <a:off x="449263" y="450000"/>
            <a:ext cx="8216900"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fr-FR" err="1"/>
              <a:t>Titre</a:t>
            </a:r>
            <a:r>
              <a:rPr lang="en-US" altLang="fr-FR"/>
              <a:t> de la slide</a:t>
            </a:r>
          </a:p>
        </p:txBody>
      </p:sp>
      <p:sp>
        <p:nvSpPr>
          <p:cNvPr id="1029" name="Text Placeholder 2"/>
          <p:cNvSpPr>
            <a:spLocks noGrp="1"/>
          </p:cNvSpPr>
          <p:nvPr>
            <p:ph type="body" idx="1"/>
          </p:nvPr>
        </p:nvSpPr>
        <p:spPr bwMode="auto">
          <a:xfrm>
            <a:off x="449263" y="1314000"/>
            <a:ext cx="8229599" cy="317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err="1"/>
              <a:t>Titre</a:t>
            </a:r>
            <a:r>
              <a:rPr lang="en-US" altLang="fr-FR"/>
              <a:t> du </a:t>
            </a:r>
            <a:r>
              <a:rPr lang="en-US" altLang="fr-FR" err="1"/>
              <a:t>paragraphe</a:t>
            </a:r>
            <a:endParaRPr lang="en-US" altLang="fr-FR"/>
          </a:p>
          <a:p>
            <a:pPr lvl="1"/>
            <a:r>
              <a:rPr lang="en-US" altLang="fr-FR"/>
              <a:t>Sous-</a:t>
            </a:r>
            <a:r>
              <a:rPr lang="en-US" altLang="fr-FR" err="1"/>
              <a:t>titre</a:t>
            </a:r>
            <a:r>
              <a:rPr lang="en-US" altLang="fr-FR"/>
              <a:t> du </a:t>
            </a:r>
            <a:r>
              <a:rPr lang="en-US" altLang="fr-FR" err="1"/>
              <a:t>paragraphe</a:t>
            </a:r>
            <a:endParaRPr lang="en-US" altLang="fr-FR"/>
          </a:p>
          <a:p>
            <a:pPr lvl="2"/>
            <a:r>
              <a:rPr lang="en-US" altLang="fr-FR" err="1"/>
              <a:t>Texte</a:t>
            </a:r>
            <a:r>
              <a:rPr lang="en-US" altLang="fr-FR"/>
              <a:t> courant du </a:t>
            </a:r>
            <a:r>
              <a:rPr lang="en-US" altLang="fr-FR" err="1"/>
              <a:t>paragraphe</a:t>
            </a:r>
            <a:endParaRPr lang="en-US" altLang="fr-FR"/>
          </a:p>
          <a:p>
            <a:pPr lvl="3"/>
            <a:r>
              <a:rPr lang="en-US" altLang="fr-FR" err="1"/>
              <a:t>Liste</a:t>
            </a:r>
            <a:r>
              <a:rPr lang="en-US" altLang="fr-FR"/>
              <a:t> </a:t>
            </a:r>
            <a:r>
              <a:rPr lang="en-US" altLang="fr-FR" err="1"/>
              <a:t>dans</a:t>
            </a:r>
            <a:r>
              <a:rPr lang="en-US" altLang="fr-FR"/>
              <a:t> le </a:t>
            </a:r>
            <a:r>
              <a:rPr lang="en-US" altLang="fr-FR" err="1"/>
              <a:t>paragraphe</a:t>
            </a:r>
            <a:endParaRPr lang="en-US" altLang="fr-FR"/>
          </a:p>
        </p:txBody>
      </p:sp>
      <p:sp>
        <p:nvSpPr>
          <p:cNvPr id="9" name="Footer Placeholder 4"/>
          <p:cNvSpPr>
            <a:spLocks noGrp="1"/>
          </p:cNvSpPr>
          <p:nvPr>
            <p:ph type="ftr" sz="quarter" idx="3"/>
          </p:nvPr>
        </p:nvSpPr>
        <p:spPr>
          <a:xfrm>
            <a:off x="5111750" y="246063"/>
            <a:ext cx="3575050" cy="123825"/>
          </a:xfrm>
          <a:prstGeom prst="rect">
            <a:avLst/>
          </a:prstGeom>
        </p:spPr>
        <p:txBody>
          <a:bodyPr vert="horz" wrap="square" lIns="0" tIns="0" rIns="0" bIns="0" numCol="1" anchor="ctr" anchorCtr="0" compatLnSpc="1">
            <a:prstTxWarp prst="textNoShape">
              <a:avLst/>
            </a:prstTxWarp>
            <a:spAutoFit/>
          </a:bodyPr>
          <a:lstStyle>
            <a:lvl1pPr algn="r">
              <a:defRPr sz="800">
                <a:solidFill>
                  <a:srgbClr val="898989"/>
                </a:solidFill>
              </a:defRPr>
            </a:lvl1pPr>
          </a:lstStyle>
          <a:p>
            <a:r>
              <a:rPr lang="fr-FR" altLang="fr-FR"/>
              <a:t>DEAC - Dernière mise à jour 12/09/2018</a:t>
            </a:r>
            <a:endParaRPr lang="en-US" altLang="fr-FR"/>
          </a:p>
        </p:txBody>
      </p:sp>
      <p:pic>
        <p:nvPicPr>
          <p:cNvPr id="10" name="Picture 9"/>
          <p:cNvPicPr>
            <a:picLocks noChangeAspect="1" noChangeArrowheads="1"/>
          </p:cNvPicPr>
          <p:nvPr userDrawn="1"/>
        </p:nvPicPr>
        <p:blipFill>
          <a:blip r:embed="rId14">
            <a:extLst>
              <a:ext uri="{28A0092B-C50C-407E-A947-70E740481C1C}">
                <a14:useLocalDpi xmlns:a14="http://schemas.microsoft.com/office/drawing/2010/main" val="0"/>
              </a:ext>
            </a:extLst>
          </a:blip>
          <a:stretch>
            <a:fillRect/>
          </a:stretch>
        </p:blipFill>
        <p:spPr bwMode="auto">
          <a:xfrm>
            <a:off x="371361" y="4570222"/>
            <a:ext cx="653416" cy="437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571301"/>
      </p:ext>
    </p:extLst>
  </p:cSld>
  <p:clrMap bg1="lt1" tx1="dk1" bg2="lt2" tx2="dk2" accent1="accent1" accent2="accent2" accent3="accent3" accent4="accent4" accent5="accent5" accent6="accent6" hlink="hlink" folHlink="folHlink"/>
  <p:sldLayoutIdLst>
    <p:sldLayoutId id="2147493793" r:id="rId1"/>
    <p:sldLayoutId id="2147493794" r:id="rId2"/>
    <p:sldLayoutId id="2147493795" r:id="rId3"/>
    <p:sldLayoutId id="2147493796" r:id="rId4"/>
    <p:sldLayoutId id="2147493797" r:id="rId5"/>
    <p:sldLayoutId id="2147493798" r:id="rId6"/>
    <p:sldLayoutId id="2147493799" r:id="rId7"/>
    <p:sldLayoutId id="2147493800" r:id="rId8"/>
    <p:sldLayoutId id="2147493802" r:id="rId9"/>
    <p:sldLayoutId id="2147493803" r:id="rId10"/>
    <p:sldLayoutId id="2147493804" r:id="rId11"/>
  </p:sldLayoutIdLst>
  <p:hf hdr="0"/>
  <p:txStyles>
    <p:title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defRPr sz="2200" b="1" kern="1200" baseline="0">
          <a:solidFill>
            <a:srgbClr val="9C4092"/>
          </a:solidFill>
          <a:latin typeface="+mn-lt"/>
          <a:ea typeface="MS PGothic" pitchFamily="34" charset="-128"/>
          <a:cs typeface="ＭＳ Ｐゴシック"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all" baseline="0">
          <a:solidFill>
            <a:srgbClr val="17CBD0"/>
          </a:solidFill>
          <a:latin typeface="+mn-lt"/>
          <a:ea typeface="MS PGothic" pitchFamily="34" charset="-128"/>
          <a:cs typeface="+mn-cs"/>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EF7937"/>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41.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6.svg"/><Relationship Id="rId4" Type="http://schemas.openxmlformats.org/officeDocument/2006/relationships/image" Target="../media/image41.svg"/><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svg"/><Relationship Id="rId18" Type="http://schemas.openxmlformats.org/officeDocument/2006/relationships/image" Target="../media/image45.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17" Type="http://schemas.openxmlformats.org/officeDocument/2006/relationships/image" Target="../media/image59.png"/><Relationship Id="rId2" Type="http://schemas.openxmlformats.org/officeDocument/2006/relationships/notesSlide" Target="../notesSlides/notesSlide10.xml"/><Relationship Id="rId16" Type="http://schemas.openxmlformats.org/officeDocument/2006/relationships/image" Target="../media/image59.png"/><Relationship Id="rId1" Type="http://schemas.openxmlformats.org/officeDocument/2006/relationships/slideLayout" Target="../slideLayouts/slideLayout41.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8.png"/><Relationship Id="rId10" Type="http://schemas.openxmlformats.org/officeDocument/2006/relationships/image" Target="../media/image54.svg"/><Relationship Id="rId19" Type="http://schemas.openxmlformats.org/officeDocument/2006/relationships/image" Target="../media/image60.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png"/></Relationships>
</file>

<file path=ppt/slides/_rels/slide1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61.png"/><Relationship Id="rId7" Type="http://schemas.openxmlformats.org/officeDocument/2006/relationships/image" Target="../media/image42.png"/><Relationship Id="rId12" Type="http://schemas.openxmlformats.org/officeDocument/2006/relationships/image" Target="../media/image66.svg"/><Relationship Id="rId2" Type="http://schemas.openxmlformats.org/officeDocument/2006/relationships/notesSlide" Target="../notesSlides/notesSlide11.xml"/><Relationship Id="rId1" Type="http://schemas.openxmlformats.org/officeDocument/2006/relationships/slideLayout" Target="../slideLayouts/slideLayout41.xml"/><Relationship Id="rId6" Type="http://schemas.openxmlformats.org/officeDocument/2006/relationships/image" Target="../media/image64.svg"/><Relationship Id="rId11" Type="http://schemas.openxmlformats.org/officeDocument/2006/relationships/image" Target="../media/image65.png"/><Relationship Id="rId5" Type="http://schemas.openxmlformats.org/officeDocument/2006/relationships/image" Target="../media/image63.png"/><Relationship Id="rId10" Type="http://schemas.openxmlformats.org/officeDocument/2006/relationships/image" Target="../media/image50.svg"/><Relationship Id="rId4" Type="http://schemas.openxmlformats.org/officeDocument/2006/relationships/image" Target="../media/image62.svg"/><Relationship Id="rId9" Type="http://schemas.openxmlformats.org/officeDocument/2006/relationships/image" Target="../media/image49.png"/></Relationships>
</file>

<file path=ppt/slides/_rels/slide1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41.xml"/><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60.svg"/><Relationship Id="rId4" Type="http://schemas.openxmlformats.org/officeDocument/2006/relationships/image" Target="../media/image68.svg"/><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74.svg"/><Relationship Id="rId5" Type="http://schemas.openxmlformats.org/officeDocument/2006/relationships/image" Target="../media/image38.png"/><Relationship Id="rId4" Type="http://schemas.openxmlformats.org/officeDocument/2006/relationships/image" Target="../media/image73.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s>
</file>

<file path=ppt/slides/_rels/slide18.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15.xml"/><Relationship Id="rId1" Type="http://schemas.openxmlformats.org/officeDocument/2006/relationships/slideLayout" Target="../slideLayouts/slideLayout41.xml"/><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s>
</file>

<file path=ppt/slides/_rels/slide1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88.svg"/><Relationship Id="rId5" Type="http://schemas.openxmlformats.org/officeDocument/2006/relationships/image" Target="../media/image87.png"/><Relationship Id="rId4" Type="http://schemas.openxmlformats.org/officeDocument/2006/relationships/image" Target="../media/image8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91.svg"/><Relationship Id="rId2" Type="http://schemas.openxmlformats.org/officeDocument/2006/relationships/notesSlide" Target="../notesSlides/notesSlide17.xml"/><Relationship Id="rId1" Type="http://schemas.openxmlformats.org/officeDocument/2006/relationships/slideLayout" Target="../slideLayouts/slideLayout41.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57.svg"/></Relationships>
</file>

<file path=ppt/slides/_rels/slide21.xml.rels><?xml version="1.0" encoding="UTF-8" standalone="yes"?>
<Relationships xmlns="http://schemas.openxmlformats.org/package/2006/relationships"><Relationship Id="rId8" Type="http://schemas.openxmlformats.org/officeDocument/2006/relationships/image" Target="../media/image96.svg"/><Relationship Id="rId13" Type="http://schemas.openxmlformats.org/officeDocument/2006/relationships/image" Target="../media/image100.png"/><Relationship Id="rId3" Type="http://schemas.openxmlformats.org/officeDocument/2006/relationships/image" Target="../media/image77.png"/><Relationship Id="rId7" Type="http://schemas.openxmlformats.org/officeDocument/2006/relationships/image" Target="../media/image95.png"/><Relationship Id="rId12" Type="http://schemas.openxmlformats.org/officeDocument/2006/relationships/image" Target="../media/image99.svg"/><Relationship Id="rId2" Type="http://schemas.openxmlformats.org/officeDocument/2006/relationships/notesSlide" Target="../notesSlides/notesSlide18.xml"/><Relationship Id="rId1" Type="http://schemas.openxmlformats.org/officeDocument/2006/relationships/slideLayout" Target="../slideLayouts/slideLayout41.xml"/><Relationship Id="rId6" Type="http://schemas.openxmlformats.org/officeDocument/2006/relationships/image" Target="../media/image94.svg"/><Relationship Id="rId11" Type="http://schemas.openxmlformats.org/officeDocument/2006/relationships/image" Target="../media/image98.png"/><Relationship Id="rId5" Type="http://schemas.openxmlformats.org/officeDocument/2006/relationships/image" Target="../media/image93.png"/><Relationship Id="rId10" Type="http://schemas.openxmlformats.org/officeDocument/2006/relationships/image" Target="../media/image97.svg"/><Relationship Id="rId4" Type="http://schemas.openxmlformats.org/officeDocument/2006/relationships/image" Target="../media/image92.svg"/><Relationship Id="rId9" Type="http://schemas.openxmlformats.org/officeDocument/2006/relationships/image" Target="../media/image75.png"/><Relationship Id="rId14" Type="http://schemas.openxmlformats.org/officeDocument/2006/relationships/image" Target="../media/image101.svg"/></Relationships>
</file>

<file path=ppt/slides/_rels/slide2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105.svg"/><Relationship Id="rId5" Type="http://schemas.openxmlformats.org/officeDocument/2006/relationships/image" Target="../media/image104.png"/><Relationship Id="rId4" Type="http://schemas.openxmlformats.org/officeDocument/2006/relationships/image" Target="../media/image103.svg"/></Relationships>
</file>

<file path=ppt/slides/_rels/slide23.xml.rels><?xml version="1.0" encoding="UTF-8" standalone="yes"?>
<Relationships xmlns="http://schemas.openxmlformats.org/package/2006/relationships"><Relationship Id="rId3" Type="http://schemas.openxmlformats.org/officeDocument/2006/relationships/image" Target="../media/image107.svg"/><Relationship Id="rId2" Type="http://schemas.openxmlformats.org/officeDocument/2006/relationships/image" Target="../media/image106.png"/><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113.sv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notesSlide" Target="../notesSlides/notesSlide21.xml"/><Relationship Id="rId1" Type="http://schemas.openxmlformats.org/officeDocument/2006/relationships/slideLayout" Target="../slideLayouts/slideLayout41.xml"/><Relationship Id="rId6" Type="http://schemas.openxmlformats.org/officeDocument/2006/relationships/image" Target="../media/image111.svg"/><Relationship Id="rId11" Type="http://schemas.openxmlformats.org/officeDocument/2006/relationships/slide" Target="slide11.xml"/><Relationship Id="rId5" Type="http://schemas.openxmlformats.org/officeDocument/2006/relationships/image" Target="../media/image110.png"/><Relationship Id="rId10" Type="http://schemas.openxmlformats.org/officeDocument/2006/relationships/image" Target="../media/image115.svg"/><Relationship Id="rId4" Type="http://schemas.openxmlformats.org/officeDocument/2006/relationships/image" Target="../media/image109.svg"/><Relationship Id="rId9" Type="http://schemas.openxmlformats.org/officeDocument/2006/relationships/image" Target="../media/image114.png"/></Relationships>
</file>

<file path=ppt/slides/_rels/slide26.xml.rels><?xml version="1.0" encoding="UTF-8" standalone="yes"?>
<Relationships xmlns="http://schemas.openxmlformats.org/package/2006/relationships"><Relationship Id="rId3" Type="http://schemas.openxmlformats.org/officeDocument/2006/relationships/image" Target="../media/image116.png"/><Relationship Id="rId7" Type="http://schemas.openxmlformats.org/officeDocument/2006/relationships/slide" Target="slide12.xml"/><Relationship Id="rId2" Type="http://schemas.openxmlformats.org/officeDocument/2006/relationships/notesSlide" Target="../notesSlides/notesSlide22.xml"/><Relationship Id="rId1" Type="http://schemas.openxmlformats.org/officeDocument/2006/relationships/slideLayout" Target="../slideLayouts/slideLayout41.xml"/><Relationship Id="rId6" Type="http://schemas.openxmlformats.org/officeDocument/2006/relationships/image" Target="../media/image118.svg"/><Relationship Id="rId5" Type="http://schemas.openxmlformats.org/officeDocument/2006/relationships/image" Target="../media/image114.png"/><Relationship Id="rId4" Type="http://schemas.openxmlformats.org/officeDocument/2006/relationships/image" Target="../media/image117.svg"/></Relationships>
</file>

<file path=ppt/slides/_rels/slide27.xml.rels><?xml version="1.0" encoding="UTF-8" standalone="yes"?>
<Relationships xmlns="http://schemas.openxmlformats.org/package/2006/relationships"><Relationship Id="rId8" Type="http://schemas.openxmlformats.org/officeDocument/2006/relationships/image" Target="../media/image124.sv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notesSlide" Target="../notesSlides/notesSlide23.xml"/><Relationship Id="rId1" Type="http://schemas.openxmlformats.org/officeDocument/2006/relationships/slideLayout" Target="../slideLayouts/slideLayout41.xml"/><Relationship Id="rId6" Type="http://schemas.openxmlformats.org/officeDocument/2006/relationships/image" Target="../media/image122.svg"/><Relationship Id="rId11" Type="http://schemas.openxmlformats.org/officeDocument/2006/relationships/slide" Target="slide12.xml"/><Relationship Id="rId5" Type="http://schemas.openxmlformats.org/officeDocument/2006/relationships/image" Target="../media/image121.png"/><Relationship Id="rId10" Type="http://schemas.openxmlformats.org/officeDocument/2006/relationships/image" Target="../media/image118.svg"/><Relationship Id="rId4" Type="http://schemas.openxmlformats.org/officeDocument/2006/relationships/image" Target="../media/image120.svg"/><Relationship Id="rId9" Type="http://schemas.openxmlformats.org/officeDocument/2006/relationships/image" Target="../media/image114.png"/></Relationships>
</file>

<file path=ppt/slides/_rels/slide28.xml.rels><?xml version="1.0" encoding="UTF-8" standalone="yes"?>
<Relationships xmlns="http://schemas.openxmlformats.org/package/2006/relationships"><Relationship Id="rId8" Type="http://schemas.openxmlformats.org/officeDocument/2006/relationships/image" Target="../media/image118.svg"/><Relationship Id="rId3" Type="http://schemas.openxmlformats.org/officeDocument/2006/relationships/image" Target="../media/image65.png"/><Relationship Id="rId7" Type="http://schemas.openxmlformats.org/officeDocument/2006/relationships/image" Target="../media/image114.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126.svg"/><Relationship Id="rId5" Type="http://schemas.openxmlformats.org/officeDocument/2006/relationships/image" Target="../media/image125.png"/><Relationship Id="rId4" Type="http://schemas.openxmlformats.org/officeDocument/2006/relationships/image" Target="../media/image66.svg"/><Relationship Id="rId9" Type="http://schemas.openxmlformats.org/officeDocument/2006/relationships/slide" Target="slide14.xml"/></Relationships>
</file>

<file path=ppt/slides/_rels/slide29.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4.xml"/><Relationship Id="rId1" Type="http://schemas.openxmlformats.org/officeDocument/2006/relationships/slideLayout" Target="../slideLayouts/slideLayout41.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6"/>
          <p:cNvSpPr>
            <a:spLocks noGrp="1"/>
          </p:cNvSpPr>
          <p:nvPr>
            <p:ph type="subTitle" idx="1"/>
          </p:nvPr>
        </p:nvSpPr>
        <p:spPr>
          <a:xfrm>
            <a:off x="2423159" y="2906584"/>
            <a:ext cx="4746383" cy="575542"/>
          </a:xfrm>
        </p:spPr>
        <p:txBody>
          <a:bodyPr/>
          <a:lstStyle/>
          <a:p>
            <a:pPr algn="r"/>
            <a:r>
              <a:rPr lang="fr-FR">
                <a:solidFill>
                  <a:srgbClr val="82368C"/>
                </a:solidFill>
              </a:rPr>
              <a:t>Direction Expertise Règlementaire</a:t>
            </a:r>
          </a:p>
          <a:p>
            <a:pPr algn="r"/>
            <a:r>
              <a:rPr lang="fr-FR" b="0" i="1">
                <a:solidFill>
                  <a:srgbClr val="82368C"/>
                </a:solidFill>
              </a:rPr>
              <a:t>DIRECTION DÉVELOPPEMENT COLLECTIF GROUPE</a:t>
            </a:r>
          </a:p>
        </p:txBody>
      </p:sp>
      <p:sp>
        <p:nvSpPr>
          <p:cNvPr id="10" name="Sous-titre 6">
            <a:extLst>
              <a:ext uri="{FF2B5EF4-FFF2-40B4-BE49-F238E27FC236}">
                <a16:creationId xmlns:a16="http://schemas.microsoft.com/office/drawing/2014/main" id="{40BDDFC5-77C1-4231-BCCD-0DD7A960B060}"/>
              </a:ext>
            </a:extLst>
          </p:cNvPr>
          <p:cNvSpPr txBox="1">
            <a:spLocks/>
          </p:cNvSpPr>
          <p:nvPr/>
        </p:nvSpPr>
        <p:spPr bwMode="auto">
          <a:xfrm>
            <a:off x="6069160" y="4876481"/>
            <a:ext cx="20983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defTabSz="457200" rtl="0" eaLnBrk="0" fontAlgn="base" hangingPunct="0">
              <a:spcBef>
                <a:spcPct val="20000"/>
              </a:spcBef>
              <a:spcAft>
                <a:spcPct val="0"/>
              </a:spcAft>
              <a:buFont typeface="Arial" pitchFamily="34" charset="0"/>
              <a:buNone/>
              <a:defRPr sz="1700" b="1" kern="1200" baseline="0">
                <a:solidFill>
                  <a:srgbClr val="9C4092"/>
                </a:solidFill>
                <a:latin typeface="+mn-lt"/>
                <a:ea typeface="MS PGothic" pitchFamily="34" charset="-128"/>
                <a:cs typeface="ＭＳ Ｐゴシック" charset="0"/>
              </a:defRPr>
            </a:lvl1pPr>
            <a:lvl2pPr marL="457200" indent="0" algn="ctr" defTabSz="457200" rtl="0" eaLnBrk="0" fontAlgn="base" hangingPunct="0">
              <a:lnSpc>
                <a:spcPct val="80000"/>
              </a:lnSpc>
              <a:spcBef>
                <a:spcPct val="20000"/>
              </a:spcBef>
              <a:spcAft>
                <a:spcPct val="0"/>
              </a:spcAft>
              <a:buFont typeface="Arial" pitchFamily="34" charset="0"/>
              <a:buNone/>
              <a:tabLst/>
              <a:defRPr sz="1500" kern="1200" cap="all" baseline="0">
                <a:solidFill>
                  <a:schemeClr val="tx1">
                    <a:tint val="75000"/>
                  </a:schemeClr>
                </a:solidFill>
                <a:latin typeface="+mn-lt"/>
                <a:ea typeface="MS PGothic" pitchFamily="34" charset="-128"/>
                <a:cs typeface="+mn-cs"/>
              </a:defRPr>
            </a:lvl2pPr>
            <a:lvl3pPr marL="914400" indent="0" algn="ctr" defTabSz="457200" rtl="0" eaLnBrk="0" fontAlgn="base" hangingPunct="0">
              <a:spcBef>
                <a:spcPts val="600"/>
              </a:spcBef>
              <a:spcAft>
                <a:spcPct val="0"/>
              </a:spcAft>
              <a:buFont typeface="Arial" pitchFamily="34" charset="0"/>
              <a:buNone/>
              <a:tabLst/>
              <a:defRPr sz="1400" kern="1200" baseline="0">
                <a:solidFill>
                  <a:schemeClr val="tx1">
                    <a:tint val="75000"/>
                  </a:schemeClr>
                </a:solidFill>
                <a:latin typeface="+mn-lt"/>
                <a:ea typeface="MS PGothic" pitchFamily="34" charset="-128"/>
                <a:cs typeface="+mn-cs"/>
              </a:defRPr>
            </a:lvl3pPr>
            <a:lvl4pPr marL="1371600" indent="0" algn="ctr" defTabSz="457200" rtl="0" eaLnBrk="0" fontAlgn="base" hangingPunct="0">
              <a:spcBef>
                <a:spcPts val="600"/>
              </a:spcBef>
              <a:spcAft>
                <a:spcPct val="0"/>
              </a:spcAft>
              <a:buClr>
                <a:srgbClr val="EF7937"/>
              </a:buClr>
              <a:buSzPct val="100000"/>
              <a:buFont typeface="Arial" pitchFamily="34" charset="0"/>
              <a:buNone/>
              <a:tabLst/>
              <a:defRPr sz="1400" kern="1200" baseline="0">
                <a:solidFill>
                  <a:schemeClr val="tx1">
                    <a:tint val="75000"/>
                  </a:schemeClr>
                </a:solidFill>
                <a:latin typeface="+mn-lt"/>
                <a:ea typeface="MS PGothic" pitchFamily="34" charset="-128"/>
                <a:cs typeface="+mn-cs"/>
              </a:defRPr>
            </a:lvl4pPr>
            <a:lvl5pPr marL="1828800" indent="0" algn="ctr" defTabSz="457200" rtl="0" eaLnBrk="0" fontAlgn="base" hangingPunct="0">
              <a:spcBef>
                <a:spcPts val="850"/>
              </a:spcBef>
              <a:spcAft>
                <a:spcPct val="0"/>
              </a:spcAft>
              <a:buFont typeface="Arial" pitchFamily="34" charset="0"/>
              <a:buNone/>
              <a:defRPr sz="14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fr-FR" sz="1000" b="0">
                <a:solidFill>
                  <a:srgbClr val="82368C"/>
                </a:solidFill>
              </a:rPr>
              <a:t>Édition du 4 mars 2021</a:t>
            </a:r>
          </a:p>
        </p:txBody>
      </p:sp>
      <p:cxnSp>
        <p:nvCxnSpPr>
          <p:cNvPr id="5" name="Connecteur droit 4">
            <a:extLst>
              <a:ext uri="{FF2B5EF4-FFF2-40B4-BE49-F238E27FC236}">
                <a16:creationId xmlns:a16="http://schemas.microsoft.com/office/drawing/2014/main" id="{3E4A1E4A-2688-4296-902C-542F24643C5C}"/>
              </a:ext>
            </a:extLst>
          </p:cNvPr>
          <p:cNvCxnSpPr>
            <a:stCxn id="7" idx="3"/>
            <a:endCxn id="7" idx="1"/>
          </p:cNvCxnSpPr>
          <p:nvPr/>
        </p:nvCxnSpPr>
        <p:spPr>
          <a:xfrm flipH="1">
            <a:off x="2423159" y="3194355"/>
            <a:ext cx="4746383" cy="0"/>
          </a:xfrm>
          <a:prstGeom prst="line">
            <a:avLst/>
          </a:prstGeom>
          <a:ln>
            <a:solidFill>
              <a:srgbClr val="82368C"/>
            </a:solidFill>
          </a:ln>
          <a:effectLst/>
        </p:spPr>
        <p:style>
          <a:lnRef idx="2">
            <a:schemeClr val="accent1"/>
          </a:lnRef>
          <a:fillRef idx="0">
            <a:schemeClr val="accent1"/>
          </a:fillRef>
          <a:effectRef idx="1">
            <a:schemeClr val="accent1"/>
          </a:effectRef>
          <a:fontRef idx="minor">
            <a:schemeClr val="tx1"/>
          </a:fontRef>
        </p:style>
      </p:cxnSp>
      <p:sp>
        <p:nvSpPr>
          <p:cNvPr id="3" name="Titre 2">
            <a:extLst>
              <a:ext uri="{FF2B5EF4-FFF2-40B4-BE49-F238E27FC236}">
                <a16:creationId xmlns:a16="http://schemas.microsoft.com/office/drawing/2014/main" id="{EF5516CA-A095-4216-9FD0-49F8C0FB7197}"/>
              </a:ext>
            </a:extLst>
          </p:cNvPr>
          <p:cNvSpPr>
            <a:spLocks noGrp="1"/>
          </p:cNvSpPr>
          <p:nvPr>
            <p:ph type="ctrTitle"/>
          </p:nvPr>
        </p:nvSpPr>
        <p:spPr>
          <a:xfrm>
            <a:off x="2423160" y="1624416"/>
            <a:ext cx="5925221" cy="997196"/>
          </a:xfrm>
        </p:spPr>
        <p:txBody>
          <a:bodyPr/>
          <a:lstStyle/>
          <a:p>
            <a:r>
              <a:rPr lang="fr-FR" sz="4000"/>
              <a:t>Réforme de la résiliation infra-annuelle en santé</a:t>
            </a:r>
            <a:endParaRPr lang="fr-FR"/>
          </a:p>
        </p:txBody>
      </p:sp>
    </p:spTree>
    <p:extLst>
      <p:ext uri="{BB962C8B-B14F-4D97-AF65-F5344CB8AC3E}">
        <p14:creationId xmlns:p14="http://schemas.microsoft.com/office/powerpoint/2010/main" val="606542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5">
            <a:extLst>
              <a:ext uri="{FF2B5EF4-FFF2-40B4-BE49-F238E27FC236}">
                <a16:creationId xmlns:a16="http://schemas.microsoft.com/office/drawing/2014/main" id="{B5B2808C-46FF-496B-8F89-65C2014EB5FD}"/>
              </a:ext>
            </a:extLst>
          </p:cNvPr>
          <p:cNvSpPr txBox="1">
            <a:spLocks/>
          </p:cNvSpPr>
          <p:nvPr/>
        </p:nvSpPr>
        <p:spPr bwMode="auto">
          <a:xfrm>
            <a:off x="4350327" y="1914525"/>
            <a:ext cx="4558146"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lnSpc>
                <a:spcPct val="90000"/>
              </a:lnSpc>
              <a:spcBef>
                <a:spcPct val="20000"/>
              </a:spcBef>
              <a:spcAft>
                <a:spcPct val="0"/>
              </a:spcAft>
              <a:buFont typeface="Arial" pitchFamily="34" charset="0"/>
              <a:buNone/>
              <a:defRPr sz="2800" b="1" kern="1200">
                <a:solidFill>
                  <a:srgbClr val="482683"/>
                </a:solidFill>
                <a:latin typeface="+mn-lt"/>
                <a:ea typeface="MS PGothic" pitchFamily="34" charset="-128"/>
                <a:cs typeface="ＭＳ Ｐゴシック" charset="0"/>
              </a:defRPr>
            </a:lvl1pPr>
            <a:lvl2pPr marL="457200" indent="0" algn="ctr" defTabSz="457200" rtl="0" eaLnBrk="0" fontAlgn="base" hangingPunct="0">
              <a:spcBef>
                <a:spcPct val="20000"/>
              </a:spcBef>
              <a:spcAft>
                <a:spcPct val="0"/>
              </a:spcAft>
              <a:buFont typeface="Arial" pitchFamily="34" charset="0"/>
              <a:buNone/>
              <a:defRPr kern="1200">
                <a:solidFill>
                  <a:schemeClr val="tx1">
                    <a:tint val="75000"/>
                  </a:schemeClr>
                </a:solidFill>
                <a:latin typeface="+mn-lt"/>
                <a:ea typeface="MS PGothic" pitchFamily="34" charset="-128"/>
                <a:cs typeface="+mn-cs"/>
              </a:defRPr>
            </a:lvl2pPr>
            <a:lvl3pPr marL="914400" indent="0" algn="ctr" defTabSz="457200" rtl="0" eaLnBrk="0" fontAlgn="base" hangingPunct="0">
              <a:spcBef>
                <a:spcPct val="20000"/>
              </a:spcBef>
              <a:spcAft>
                <a:spcPct val="0"/>
              </a:spcAft>
              <a:buFont typeface="Arial" pitchFamily="34" charset="0"/>
              <a:buNone/>
              <a:defRPr sz="1200" kern="1200">
                <a:solidFill>
                  <a:schemeClr val="tx1">
                    <a:tint val="75000"/>
                  </a:schemeClr>
                </a:solidFill>
                <a:latin typeface="+mn-lt"/>
                <a:ea typeface="MS PGothic" pitchFamily="34" charset="-128"/>
                <a:cs typeface="+mn-cs"/>
              </a:defRPr>
            </a:lvl3pPr>
            <a:lvl4pPr marL="1371600" indent="0" algn="ctr" defTabSz="457200" rtl="0" eaLnBrk="0" fontAlgn="base" hangingPunct="0">
              <a:spcBef>
                <a:spcPct val="20000"/>
              </a:spcBef>
              <a:spcAft>
                <a:spcPct val="0"/>
              </a:spcAft>
              <a:buFont typeface="Arial" pitchFamily="34" charset="0"/>
              <a:buNone/>
              <a:defRPr sz="1200" kern="1200">
                <a:solidFill>
                  <a:schemeClr val="tx1">
                    <a:tint val="75000"/>
                  </a:schemeClr>
                </a:solidFill>
                <a:latin typeface="+mn-lt"/>
                <a:ea typeface="MS PGothic" pitchFamily="34" charset="-128"/>
                <a:cs typeface="+mn-cs"/>
              </a:defRPr>
            </a:lvl4pPr>
            <a:lvl5pPr marL="1828800" indent="0" algn="ctr" defTabSz="457200" rtl="0" eaLnBrk="0" fontAlgn="base" hangingPunct="0">
              <a:spcBef>
                <a:spcPct val="20000"/>
              </a:spcBef>
              <a:spcAft>
                <a:spcPct val="0"/>
              </a:spcAft>
              <a:buFont typeface="Arial" pitchFamily="34" charset="0"/>
              <a:buNone/>
              <a:defRPr sz="7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0" fontAlgn="base" latinLnBrk="0" hangingPunct="0">
              <a:lnSpc>
                <a:spcPct val="90000"/>
              </a:lnSpc>
              <a:spcBef>
                <a:spcPct val="20000"/>
              </a:spcBef>
              <a:spcAft>
                <a:spcPct val="0"/>
              </a:spcAft>
              <a:buClrTx/>
              <a:buSzTx/>
              <a:buFont typeface="Arial" pitchFamily="34" charset="0"/>
              <a:buNone/>
              <a:tabLst/>
              <a:defRPr/>
            </a:pPr>
            <a:r>
              <a:rPr kumimoji="0" lang="fr-FR" altLang="fr-FR" sz="3600" b="1" i="0" u="none" strike="noStrike" kern="1200" cap="none" spc="0" normalizeH="0" baseline="0" noProof="0">
                <a:ln>
                  <a:noFill/>
                </a:ln>
                <a:solidFill>
                  <a:srgbClr val="482683"/>
                </a:solidFill>
                <a:effectLst/>
                <a:uLnTx/>
                <a:uFillTx/>
                <a:latin typeface="Calibri"/>
                <a:ea typeface="MS PGothic" pitchFamily="34" charset="-128"/>
              </a:rPr>
              <a:t>Procédure de résiliation</a:t>
            </a:r>
          </a:p>
        </p:txBody>
      </p:sp>
    </p:spTree>
    <p:extLst>
      <p:ext uri="{BB962C8B-B14F-4D97-AF65-F5344CB8AC3E}">
        <p14:creationId xmlns:p14="http://schemas.microsoft.com/office/powerpoint/2010/main" val="4011495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97231FF-F0EC-42C0-916D-9C89944BC6AF}"/>
              </a:ext>
            </a:extLst>
          </p:cNvPr>
          <p:cNvSpPr/>
          <p:nvPr/>
        </p:nvSpPr>
        <p:spPr>
          <a:xfrm>
            <a:off x="176412" y="1210496"/>
            <a:ext cx="2008307" cy="1417093"/>
          </a:xfrm>
          <a:prstGeom prst="rect">
            <a:avLst/>
          </a:prstGeom>
          <a:solidFill>
            <a:srgbClr val="0CA4D1"/>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ED7DA6D-18DF-4E34-A403-C5060EA28E56}" type="slidenum">
              <a:rPr kumimoji="0" lang="fr-FR" sz="800" b="1" i="0" u="none" strike="noStrike" kern="1200" cap="none" spc="0" normalizeH="0" baseline="0" noProof="0" smtClean="0">
                <a:ln>
                  <a:noFill/>
                </a:ln>
                <a:solidFill>
                  <a:prstClr val="white"/>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fr-FR" sz="800" b="1" i="0" u="none" strike="noStrike" kern="1200" cap="none" spc="0" normalizeH="0" baseline="0" noProof="0">
              <a:ln>
                <a:noFill/>
              </a:ln>
              <a:solidFill>
                <a:prstClr val="white"/>
              </a:solidFill>
              <a:effectLst/>
              <a:uLnTx/>
              <a:uFillTx/>
              <a:latin typeface="Calibri" pitchFamily="34" charset="0"/>
              <a:ea typeface="MS PGothic" pitchFamily="34" charset="-128"/>
              <a:cs typeface="+mn-cs"/>
            </a:endParaRPr>
          </a:p>
        </p:txBody>
      </p:sp>
      <p:sp>
        <p:nvSpPr>
          <p:cNvPr id="9" name="Titre 1">
            <a:extLst>
              <a:ext uri="{FF2B5EF4-FFF2-40B4-BE49-F238E27FC236}">
                <a16:creationId xmlns:a16="http://schemas.microsoft.com/office/drawing/2014/main" id="{CED16C99-BF14-4C1F-A479-A12E32C85070}"/>
              </a:ext>
            </a:extLst>
          </p:cNvPr>
          <p:cNvSpPr txBox="1">
            <a:spLocks/>
          </p:cNvSpPr>
          <p:nvPr/>
        </p:nvSpPr>
        <p:spPr bwMode="auto">
          <a:xfrm>
            <a:off x="176413" y="266400"/>
            <a:ext cx="8747125" cy="35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80000"/>
              </a:lnSpc>
              <a:spcBef>
                <a:spcPct val="0"/>
              </a:spcBef>
              <a:spcAft>
                <a:spcPct val="0"/>
              </a:spcAft>
              <a:buClrTx/>
              <a:buSzTx/>
              <a:buFontTx/>
              <a:buNone/>
              <a:tabLst/>
              <a:defRPr/>
            </a:pPr>
            <a:r>
              <a:rPr lang="fr-FR" sz="2800">
                <a:latin typeface="Calibri"/>
              </a:rPr>
              <a:t>Dénonciation ou résiliation par le souscripteur</a:t>
            </a:r>
            <a:endParaRPr kumimoji="0" lang="fr-FR" sz="2800" b="1" i="0" u="none" strike="noStrike" kern="1200" cap="none" spc="0" normalizeH="0" baseline="0" noProof="0">
              <a:ln>
                <a:noFill/>
              </a:ln>
              <a:solidFill>
                <a:srgbClr val="482683"/>
              </a:solidFill>
              <a:effectLst/>
              <a:uLnTx/>
              <a:uFillTx/>
              <a:latin typeface="Calibri"/>
              <a:ea typeface="MS PGothic" pitchFamily="34" charset="-128"/>
            </a:endParaRPr>
          </a:p>
        </p:txBody>
      </p:sp>
      <p:sp>
        <p:nvSpPr>
          <p:cNvPr id="31" name="Rectangle 30">
            <a:extLst>
              <a:ext uri="{FF2B5EF4-FFF2-40B4-BE49-F238E27FC236}">
                <a16:creationId xmlns:a16="http://schemas.microsoft.com/office/drawing/2014/main" id="{C1F5626C-B500-4AC3-BA56-E80224B3BAE5}"/>
              </a:ext>
            </a:extLst>
          </p:cNvPr>
          <p:cNvSpPr/>
          <p:nvPr/>
        </p:nvSpPr>
        <p:spPr>
          <a:xfrm>
            <a:off x="176412" y="693380"/>
            <a:ext cx="8747125" cy="307777"/>
          </a:xfrm>
          <a:prstGeom prst="rect">
            <a:avLst/>
          </a:prstGeom>
        </p:spPr>
        <p:txBody>
          <a:bodyPr wrap="square">
            <a:spAutoFit/>
          </a:bodyPr>
          <a:lstStyle/>
          <a:p>
            <a:pPr marL="0" marR="0" lvl="0" indent="0" algn="just" defTabSz="4572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prstClr val="black">
                    <a:lumMod val="85000"/>
                    <a:lumOff val="15000"/>
                  </a:prstClr>
                </a:solidFill>
                <a:effectLst/>
                <a:uLnTx/>
                <a:uFillTx/>
                <a:latin typeface="Calibri" pitchFamily="34" charset="0"/>
                <a:ea typeface="MS PGothic" pitchFamily="34" charset="-128"/>
                <a:cs typeface="+mn-cs"/>
              </a:rPr>
              <a:t>Le souscripteur a le choix entre deux </a:t>
            </a:r>
            <a:r>
              <a:rPr lang="fr-FR" sz="1400">
                <a:solidFill>
                  <a:prstClr val="black">
                    <a:lumMod val="85000"/>
                    <a:lumOff val="15000"/>
                  </a:prstClr>
                </a:solidFill>
              </a:rPr>
              <a:t>modes </a:t>
            </a:r>
            <a:r>
              <a:rPr kumimoji="0" lang="fr-FR" sz="1400" b="0" i="0" u="none" strike="noStrike" kern="1200" cap="none" spc="0" normalizeH="0" baseline="0" noProof="0">
                <a:ln>
                  <a:noFill/>
                </a:ln>
                <a:solidFill>
                  <a:prstClr val="black">
                    <a:lumMod val="85000"/>
                    <a:lumOff val="15000"/>
                  </a:prstClr>
                </a:solidFill>
                <a:effectLst/>
                <a:uLnTx/>
                <a:uFillTx/>
                <a:latin typeface="Calibri" pitchFamily="34" charset="0"/>
                <a:ea typeface="MS PGothic" pitchFamily="34" charset="-128"/>
                <a:cs typeface="+mn-cs"/>
              </a:rPr>
              <a:t>de résiliation ou dénonciation :</a:t>
            </a:r>
            <a:endParaRPr kumimoji="0" lang="fr-FR" sz="1400" i="0" u="none" strike="noStrike" kern="1200" cap="none" spc="0" normalizeH="0" baseline="0" noProof="0">
              <a:ln>
                <a:noFill/>
              </a:ln>
              <a:solidFill>
                <a:schemeClr val="tx1">
                  <a:lumMod val="85000"/>
                  <a:lumOff val="15000"/>
                </a:schemeClr>
              </a:solidFill>
              <a:effectLst/>
              <a:uLnTx/>
              <a:uFillTx/>
              <a:latin typeface="Calibri" pitchFamily="34" charset="0"/>
              <a:ea typeface="MS PGothic" pitchFamily="34" charset="-128"/>
              <a:cs typeface="+mn-cs"/>
            </a:endParaRPr>
          </a:p>
        </p:txBody>
      </p:sp>
      <p:grpSp>
        <p:nvGrpSpPr>
          <p:cNvPr id="33" name="Groupe 32">
            <a:extLst>
              <a:ext uri="{FF2B5EF4-FFF2-40B4-BE49-F238E27FC236}">
                <a16:creationId xmlns:a16="http://schemas.microsoft.com/office/drawing/2014/main" id="{8335378D-0F54-4CC5-B143-AC7A31084941}"/>
              </a:ext>
            </a:extLst>
          </p:cNvPr>
          <p:cNvGrpSpPr/>
          <p:nvPr/>
        </p:nvGrpSpPr>
        <p:grpSpPr>
          <a:xfrm>
            <a:off x="333358" y="1353049"/>
            <a:ext cx="4104000" cy="3284833"/>
            <a:chOff x="1057251" y="748306"/>
            <a:chExt cx="7838655" cy="2022349"/>
          </a:xfrm>
        </p:grpSpPr>
        <p:sp>
          <p:nvSpPr>
            <p:cNvPr id="34" name="Rectangle 33">
              <a:extLst>
                <a:ext uri="{FF2B5EF4-FFF2-40B4-BE49-F238E27FC236}">
                  <a16:creationId xmlns:a16="http://schemas.microsoft.com/office/drawing/2014/main" id="{CAE4BA30-6EEE-41F9-B131-28A461A38B86}"/>
                </a:ext>
              </a:extLst>
            </p:cNvPr>
            <p:cNvSpPr/>
            <p:nvPr/>
          </p:nvSpPr>
          <p:spPr>
            <a:xfrm>
              <a:off x="1057251" y="748307"/>
              <a:ext cx="7838655" cy="2022348"/>
            </a:xfrm>
            <a:prstGeom prst="rect">
              <a:avLst/>
            </a:prstGeom>
            <a:solidFill>
              <a:sysClr val="window" lastClr="FFFFFF"/>
            </a:solid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A8410CEA-A1F2-4547-8B44-4B70E60759D1}"/>
                </a:ext>
              </a:extLst>
            </p:cNvPr>
            <p:cNvSpPr/>
            <p:nvPr/>
          </p:nvSpPr>
          <p:spPr>
            <a:xfrm>
              <a:off x="1057251" y="748306"/>
              <a:ext cx="7838655" cy="2022348"/>
            </a:xfrm>
            <a:prstGeom prst="rect">
              <a:avLst/>
            </a:prstGeom>
            <a:solidFill>
              <a:srgbClr val="4BACC6">
                <a:lumMod val="20000"/>
                <a:lumOff val="80000"/>
                <a:alpha val="4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36" name="Rectangle 35">
            <a:extLst>
              <a:ext uri="{FF2B5EF4-FFF2-40B4-BE49-F238E27FC236}">
                <a16:creationId xmlns:a16="http://schemas.microsoft.com/office/drawing/2014/main" id="{BFCAD1AB-28E4-4804-9EE3-AD1C1D36885F}"/>
              </a:ext>
            </a:extLst>
          </p:cNvPr>
          <p:cNvSpPr/>
          <p:nvPr/>
        </p:nvSpPr>
        <p:spPr>
          <a:xfrm>
            <a:off x="378932" y="1411902"/>
            <a:ext cx="3925464" cy="1015663"/>
          </a:xfrm>
          <a:prstGeom prst="rect">
            <a:avLst/>
          </a:prstGeom>
        </p:spPr>
        <p:txBody>
          <a:bodyPr wrap="square" lIns="180000" rIns="180000">
            <a:spAutoFit/>
          </a:bodyPr>
          <a:lstStyle/>
          <a:p>
            <a:pPr algn="just">
              <a:spcBef>
                <a:spcPts val="600"/>
              </a:spcBef>
              <a:spcAft>
                <a:spcPts val="600"/>
              </a:spcAft>
            </a:pPr>
            <a:r>
              <a:rPr lang="fr-FR" sz="1200">
                <a:solidFill>
                  <a:prstClr val="black">
                    <a:lumMod val="75000"/>
                    <a:lumOff val="25000"/>
                  </a:prstClr>
                </a:solidFill>
                <a:ea typeface="Calibri" panose="020F0502020204030204" pitchFamily="34" charset="0"/>
              </a:rPr>
              <a:t>Lorsqu’il souhaite </a:t>
            </a:r>
            <a:r>
              <a:rPr lang="fr-FR" sz="1200">
                <a:solidFill>
                  <a:schemeClr val="tx1">
                    <a:lumMod val="75000"/>
                    <a:lumOff val="25000"/>
                  </a:schemeClr>
                </a:solidFill>
                <a:ea typeface="Calibri" panose="020F0502020204030204" pitchFamily="34" charset="0"/>
              </a:rPr>
              <a:t>dénoncer ou résilier son contrat pour</a:t>
            </a:r>
            <a:r>
              <a:rPr lang="fr-FR" sz="1200" b="1">
                <a:solidFill>
                  <a:srgbClr val="0CA4D1"/>
                </a:solidFill>
                <a:ea typeface="Calibri" panose="020F0502020204030204" pitchFamily="34" charset="0"/>
              </a:rPr>
              <a:t> contracter </a:t>
            </a:r>
            <a:r>
              <a:rPr lang="fr-FR" sz="1200">
                <a:solidFill>
                  <a:schemeClr val="tx1">
                    <a:lumMod val="75000"/>
                    <a:lumOff val="25000"/>
                  </a:schemeClr>
                </a:solidFill>
                <a:ea typeface="Calibri" panose="020F0502020204030204" pitchFamily="34" charset="0"/>
              </a:rPr>
              <a:t>avec un </a:t>
            </a:r>
            <a:r>
              <a:rPr lang="fr-FR" sz="1200" b="1">
                <a:solidFill>
                  <a:srgbClr val="0CA4D1"/>
                </a:solidFill>
                <a:ea typeface="Calibri" panose="020F0502020204030204" pitchFamily="34" charset="0"/>
              </a:rPr>
              <a:t>nouvel organisme</a:t>
            </a:r>
            <a:r>
              <a:rPr lang="fr-FR" sz="1200">
                <a:solidFill>
                  <a:prstClr val="black">
                    <a:lumMod val="75000"/>
                    <a:lumOff val="25000"/>
                  </a:prstClr>
                </a:solidFill>
                <a:ea typeface="Calibri" panose="020F0502020204030204" pitchFamily="34" charset="0"/>
              </a:rPr>
              <a:t>, il doit </a:t>
            </a:r>
            <a:r>
              <a:rPr lang="fr-FR" sz="1200" b="1">
                <a:solidFill>
                  <a:srgbClr val="0CA4D1"/>
                </a:solidFill>
                <a:ea typeface="Calibri" panose="020F0502020204030204" pitchFamily="34" charset="0"/>
              </a:rPr>
              <a:t>transmettre</a:t>
            </a:r>
            <a:r>
              <a:rPr lang="fr-FR" sz="1200">
                <a:solidFill>
                  <a:prstClr val="black">
                    <a:lumMod val="75000"/>
                    <a:lumOff val="25000"/>
                  </a:prstClr>
                </a:solidFill>
                <a:ea typeface="Calibri" panose="020F0502020204030204" pitchFamily="34" charset="0"/>
              </a:rPr>
              <a:t> la </a:t>
            </a:r>
            <a:r>
              <a:rPr lang="fr-FR" sz="1200" b="1">
                <a:solidFill>
                  <a:srgbClr val="0CA4D1"/>
                </a:solidFill>
                <a:ea typeface="Calibri" panose="020F0502020204030204" pitchFamily="34" charset="0"/>
              </a:rPr>
              <a:t>demande</a:t>
            </a:r>
            <a:r>
              <a:rPr lang="fr-FR" sz="1200">
                <a:solidFill>
                  <a:prstClr val="black">
                    <a:lumMod val="75000"/>
                    <a:lumOff val="25000"/>
                  </a:prstClr>
                </a:solidFill>
                <a:ea typeface="Calibri" panose="020F0502020204030204" pitchFamily="34" charset="0"/>
              </a:rPr>
              <a:t> au </a:t>
            </a:r>
            <a:r>
              <a:rPr lang="fr-FR" sz="1200" b="1">
                <a:solidFill>
                  <a:srgbClr val="0CA4D1"/>
                </a:solidFill>
                <a:ea typeface="Calibri" panose="020F0502020204030204" pitchFamily="34" charset="0"/>
              </a:rPr>
              <a:t>nouvel organisme prenant </a:t>
            </a:r>
            <a:r>
              <a:rPr lang="fr-FR" sz="1200">
                <a:solidFill>
                  <a:schemeClr val="tx1">
                    <a:lumMod val="75000"/>
                    <a:lumOff val="25000"/>
                  </a:schemeClr>
                </a:solidFill>
                <a:ea typeface="Calibri" panose="020F0502020204030204" pitchFamily="34" charset="0"/>
              </a:rPr>
              <a:t>qui pourra </a:t>
            </a:r>
            <a:r>
              <a:rPr lang="fr-FR" sz="1200" b="1">
                <a:solidFill>
                  <a:srgbClr val="0CA4D1"/>
                </a:solidFill>
                <a:ea typeface="Calibri" panose="020F0502020204030204" pitchFamily="34" charset="0"/>
              </a:rPr>
              <a:t>effectuer </a:t>
            </a:r>
            <a:r>
              <a:rPr lang="fr-FR" sz="1200">
                <a:solidFill>
                  <a:schemeClr val="tx1">
                    <a:lumMod val="75000"/>
                    <a:lumOff val="25000"/>
                  </a:schemeClr>
                </a:solidFill>
                <a:ea typeface="Calibri" panose="020F0502020204030204" pitchFamily="34" charset="0"/>
              </a:rPr>
              <a:t>les</a:t>
            </a:r>
            <a:r>
              <a:rPr lang="fr-FR" sz="1200" b="1">
                <a:solidFill>
                  <a:srgbClr val="0CA4D1"/>
                </a:solidFill>
                <a:ea typeface="Calibri" panose="020F0502020204030204" pitchFamily="34" charset="0"/>
              </a:rPr>
              <a:t> démarches </a:t>
            </a:r>
            <a:r>
              <a:rPr lang="fr-FR" sz="1200">
                <a:solidFill>
                  <a:schemeClr val="tx1">
                    <a:lumMod val="75000"/>
                    <a:lumOff val="25000"/>
                  </a:schemeClr>
                </a:solidFill>
                <a:ea typeface="Calibri" panose="020F0502020204030204" pitchFamily="34" charset="0"/>
              </a:rPr>
              <a:t>de</a:t>
            </a:r>
            <a:r>
              <a:rPr lang="fr-FR" sz="1200" b="1">
                <a:solidFill>
                  <a:srgbClr val="0CA4D1"/>
                </a:solidFill>
                <a:ea typeface="Calibri" panose="020F0502020204030204" pitchFamily="34" charset="0"/>
              </a:rPr>
              <a:t> résiliation </a:t>
            </a:r>
            <a:r>
              <a:rPr lang="fr-FR" sz="1200">
                <a:solidFill>
                  <a:schemeClr val="tx1">
                    <a:lumMod val="75000"/>
                    <a:lumOff val="25000"/>
                  </a:schemeClr>
                </a:solidFill>
                <a:ea typeface="Calibri" panose="020F0502020204030204" pitchFamily="34" charset="0"/>
              </a:rPr>
              <a:t>ou</a:t>
            </a:r>
            <a:r>
              <a:rPr lang="fr-FR" sz="1200" b="1">
                <a:solidFill>
                  <a:srgbClr val="0CA4D1"/>
                </a:solidFill>
                <a:ea typeface="Calibri" panose="020F0502020204030204" pitchFamily="34" charset="0"/>
              </a:rPr>
              <a:t> dénonciation pour son compte</a:t>
            </a:r>
            <a:r>
              <a:rPr lang="fr-FR" sz="1200">
                <a:solidFill>
                  <a:schemeClr val="tx1">
                    <a:lumMod val="75000"/>
                    <a:lumOff val="25000"/>
                  </a:schemeClr>
                </a:solidFill>
                <a:ea typeface="Calibri" panose="020F0502020204030204" pitchFamily="34" charset="0"/>
              </a:rPr>
              <a:t>.</a:t>
            </a:r>
            <a:r>
              <a:rPr lang="fr-FR" sz="1200" b="1">
                <a:solidFill>
                  <a:srgbClr val="0CA4D1"/>
                </a:solidFill>
                <a:ea typeface="Calibri" panose="020F0502020204030204" pitchFamily="34" charset="0"/>
              </a:rPr>
              <a:t> </a:t>
            </a:r>
            <a:r>
              <a:rPr lang="fr-FR" sz="1200">
                <a:solidFill>
                  <a:schemeClr val="tx1">
                    <a:lumMod val="75000"/>
                    <a:lumOff val="25000"/>
                  </a:schemeClr>
                </a:solidFill>
                <a:ea typeface="Calibri" panose="020F0502020204030204" pitchFamily="34" charset="0"/>
              </a:rPr>
              <a:t>La demande peut être transmise :</a:t>
            </a:r>
          </a:p>
        </p:txBody>
      </p:sp>
      <p:pic>
        <p:nvPicPr>
          <p:cNvPr id="38" name="Graphique 37" descr="Enveloppe ouverte">
            <a:extLst>
              <a:ext uri="{FF2B5EF4-FFF2-40B4-BE49-F238E27FC236}">
                <a16:creationId xmlns:a16="http://schemas.microsoft.com/office/drawing/2014/main" id="{0111C326-51B3-46B0-B5BB-F597ED980E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7243" y="2988191"/>
            <a:ext cx="433892" cy="433892"/>
          </a:xfrm>
          <a:prstGeom prst="rect">
            <a:avLst/>
          </a:prstGeom>
        </p:spPr>
      </p:pic>
      <p:pic>
        <p:nvPicPr>
          <p:cNvPr id="39" name="Graphique 38" descr="Cloud Computing">
            <a:extLst>
              <a:ext uri="{FF2B5EF4-FFF2-40B4-BE49-F238E27FC236}">
                <a16:creationId xmlns:a16="http://schemas.microsoft.com/office/drawing/2014/main" id="{895154DC-C641-4CA2-B79F-8E9AA4EC8B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35512" y="2902636"/>
            <a:ext cx="549597" cy="549597"/>
          </a:xfrm>
          <a:prstGeom prst="rect">
            <a:avLst/>
          </a:prstGeom>
        </p:spPr>
      </p:pic>
      <p:sp>
        <p:nvSpPr>
          <p:cNvPr id="40" name="Rectangle 39">
            <a:extLst>
              <a:ext uri="{FF2B5EF4-FFF2-40B4-BE49-F238E27FC236}">
                <a16:creationId xmlns:a16="http://schemas.microsoft.com/office/drawing/2014/main" id="{A1EBD083-2406-46CF-AF20-F92977A1966D}"/>
              </a:ext>
            </a:extLst>
          </p:cNvPr>
          <p:cNvSpPr/>
          <p:nvPr/>
        </p:nvSpPr>
        <p:spPr>
          <a:xfrm>
            <a:off x="1996355" y="2539184"/>
            <a:ext cx="2227912" cy="276999"/>
          </a:xfrm>
          <a:prstGeom prst="rect">
            <a:avLst/>
          </a:prstGeom>
        </p:spPr>
        <p:txBody>
          <a:bodyPr wrap="square">
            <a:spAutoFit/>
          </a:bodyPr>
          <a:lstStyle/>
          <a:p>
            <a:pPr marL="179388" lvl="1" indent="-179388" algn="just" defTabSz="533400">
              <a:spcAft>
                <a:spcPts val="1200"/>
              </a:spcAft>
              <a:buClr>
                <a:srgbClr val="0CA4D1"/>
              </a:buClr>
              <a:buFont typeface="Wingdings" panose="05000000000000000000" pitchFamily="2" charset="2"/>
              <a:buChar char="§"/>
              <a:defRPr/>
            </a:pPr>
            <a:r>
              <a:rPr lang="fr-FR" sz="1200">
                <a:solidFill>
                  <a:schemeClr val="tx1">
                    <a:lumMod val="75000"/>
                    <a:lumOff val="25000"/>
                  </a:schemeClr>
                </a:solidFill>
                <a:latin typeface="Calibri"/>
              </a:rPr>
              <a:t>ou tout autre support durable</a:t>
            </a:r>
          </a:p>
        </p:txBody>
      </p:sp>
      <p:sp>
        <p:nvSpPr>
          <p:cNvPr id="41" name="Rectangle 40">
            <a:extLst>
              <a:ext uri="{FF2B5EF4-FFF2-40B4-BE49-F238E27FC236}">
                <a16:creationId xmlns:a16="http://schemas.microsoft.com/office/drawing/2014/main" id="{046DBC43-407E-45E2-9E8B-B4635B306AA7}"/>
              </a:ext>
            </a:extLst>
          </p:cNvPr>
          <p:cNvSpPr/>
          <p:nvPr/>
        </p:nvSpPr>
        <p:spPr>
          <a:xfrm>
            <a:off x="477209" y="2534838"/>
            <a:ext cx="1573264" cy="276999"/>
          </a:xfrm>
          <a:prstGeom prst="rect">
            <a:avLst/>
          </a:prstGeom>
        </p:spPr>
        <p:txBody>
          <a:bodyPr wrap="square">
            <a:spAutoFit/>
          </a:bodyPr>
          <a:lstStyle/>
          <a:p>
            <a:pPr marL="179388" indent="-179388">
              <a:buClr>
                <a:srgbClr val="0CA4D1"/>
              </a:buClr>
              <a:buFont typeface="Wingdings" panose="05000000000000000000" pitchFamily="2" charset="2"/>
              <a:buChar char="§"/>
            </a:pPr>
            <a:r>
              <a:rPr lang="fr-FR" sz="1200">
                <a:solidFill>
                  <a:schemeClr val="tx1">
                    <a:lumMod val="75000"/>
                    <a:lumOff val="25000"/>
                  </a:schemeClr>
                </a:solidFill>
                <a:latin typeface="Calibri"/>
              </a:rPr>
              <a:t>sur support papier </a:t>
            </a:r>
            <a:endParaRPr lang="fr-FR" sz="1200">
              <a:solidFill>
                <a:schemeClr val="tx1">
                  <a:lumMod val="75000"/>
                  <a:lumOff val="25000"/>
                </a:schemeClr>
              </a:solidFill>
            </a:endParaRPr>
          </a:p>
        </p:txBody>
      </p:sp>
      <p:sp>
        <p:nvSpPr>
          <p:cNvPr id="42" name="Rectangle 41">
            <a:extLst>
              <a:ext uri="{FF2B5EF4-FFF2-40B4-BE49-F238E27FC236}">
                <a16:creationId xmlns:a16="http://schemas.microsoft.com/office/drawing/2014/main" id="{A092CECF-1CCF-4D78-9FC8-5E3A9E5971D8}"/>
              </a:ext>
            </a:extLst>
          </p:cNvPr>
          <p:cNvSpPr/>
          <p:nvPr/>
        </p:nvSpPr>
        <p:spPr>
          <a:xfrm>
            <a:off x="4706644" y="1208375"/>
            <a:ext cx="2008307" cy="1417093"/>
          </a:xfrm>
          <a:prstGeom prst="rect">
            <a:avLst/>
          </a:prstGeom>
          <a:solidFill>
            <a:srgbClr val="3183C5"/>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nvGrpSpPr>
          <p:cNvPr id="43" name="Groupe 42">
            <a:extLst>
              <a:ext uri="{FF2B5EF4-FFF2-40B4-BE49-F238E27FC236}">
                <a16:creationId xmlns:a16="http://schemas.microsoft.com/office/drawing/2014/main" id="{20AA375E-69BF-415C-875A-4435F101ECC7}"/>
              </a:ext>
            </a:extLst>
          </p:cNvPr>
          <p:cNvGrpSpPr/>
          <p:nvPr/>
        </p:nvGrpSpPr>
        <p:grpSpPr>
          <a:xfrm>
            <a:off x="4863589" y="1350929"/>
            <a:ext cx="4104000" cy="3284833"/>
            <a:chOff x="1057251" y="748306"/>
            <a:chExt cx="7838655" cy="2022349"/>
          </a:xfrm>
        </p:grpSpPr>
        <p:sp>
          <p:nvSpPr>
            <p:cNvPr id="44" name="Rectangle 43">
              <a:extLst>
                <a:ext uri="{FF2B5EF4-FFF2-40B4-BE49-F238E27FC236}">
                  <a16:creationId xmlns:a16="http://schemas.microsoft.com/office/drawing/2014/main" id="{5E68F51D-0CD1-4700-AFB0-C9A6E53ACAED}"/>
                </a:ext>
              </a:extLst>
            </p:cNvPr>
            <p:cNvSpPr/>
            <p:nvPr/>
          </p:nvSpPr>
          <p:spPr>
            <a:xfrm>
              <a:off x="1057251" y="748307"/>
              <a:ext cx="7838655" cy="2022348"/>
            </a:xfrm>
            <a:prstGeom prst="rect">
              <a:avLst/>
            </a:prstGeom>
            <a:solidFill>
              <a:sysClr val="window" lastClr="FFFFFF"/>
            </a:solid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45" name="Rectangle 44">
              <a:extLst>
                <a:ext uri="{FF2B5EF4-FFF2-40B4-BE49-F238E27FC236}">
                  <a16:creationId xmlns:a16="http://schemas.microsoft.com/office/drawing/2014/main" id="{7F91CE26-1995-49EE-8BF9-6F907138C7A6}"/>
                </a:ext>
              </a:extLst>
            </p:cNvPr>
            <p:cNvSpPr/>
            <p:nvPr/>
          </p:nvSpPr>
          <p:spPr>
            <a:xfrm>
              <a:off x="1057251" y="748306"/>
              <a:ext cx="7838655" cy="2022349"/>
            </a:xfrm>
            <a:prstGeom prst="rect">
              <a:avLst/>
            </a:prstGeom>
            <a:solidFill>
              <a:srgbClr val="4BACC6">
                <a:lumMod val="20000"/>
                <a:lumOff val="80000"/>
                <a:alpha val="4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51" name="Rectangle 50">
            <a:extLst>
              <a:ext uri="{FF2B5EF4-FFF2-40B4-BE49-F238E27FC236}">
                <a16:creationId xmlns:a16="http://schemas.microsoft.com/office/drawing/2014/main" id="{D2ACE112-387E-47F5-B9A4-6CBDB6520A3E}"/>
              </a:ext>
            </a:extLst>
          </p:cNvPr>
          <p:cNvSpPr/>
          <p:nvPr/>
        </p:nvSpPr>
        <p:spPr>
          <a:xfrm>
            <a:off x="4909163" y="1414105"/>
            <a:ext cx="3925464" cy="3200876"/>
          </a:xfrm>
          <a:prstGeom prst="rect">
            <a:avLst/>
          </a:prstGeom>
        </p:spPr>
        <p:txBody>
          <a:bodyPr wrap="square" lIns="180000" rIns="180000">
            <a:spAutoFit/>
          </a:bodyPr>
          <a:lstStyle/>
          <a:p>
            <a:pPr algn="just">
              <a:spcBef>
                <a:spcPts val="600"/>
              </a:spcBef>
              <a:spcAft>
                <a:spcPts val="600"/>
              </a:spcAft>
            </a:pPr>
            <a:r>
              <a:rPr lang="fr-FR" sz="1200">
                <a:solidFill>
                  <a:prstClr val="black">
                    <a:lumMod val="75000"/>
                    <a:lumOff val="25000"/>
                  </a:prstClr>
                </a:solidFill>
                <a:ea typeface="Calibri" panose="020F0502020204030204" pitchFamily="34" charset="0"/>
              </a:rPr>
              <a:t>Lorsqu’il souhaite </a:t>
            </a:r>
            <a:r>
              <a:rPr lang="fr-FR" sz="1200">
                <a:solidFill>
                  <a:schemeClr val="tx1">
                    <a:lumMod val="75000"/>
                    <a:lumOff val="25000"/>
                  </a:schemeClr>
                </a:solidFill>
                <a:ea typeface="Calibri" panose="020F0502020204030204" pitchFamily="34" charset="0"/>
              </a:rPr>
              <a:t>dénoncer ou résilier son contrat </a:t>
            </a:r>
            <a:r>
              <a:rPr lang="fr-FR" sz="1200" b="1">
                <a:solidFill>
                  <a:srgbClr val="3183C5"/>
                </a:solidFill>
                <a:ea typeface="Calibri" panose="020F0502020204030204" pitchFamily="34" charset="0"/>
              </a:rPr>
              <a:t>sans donner de mandat au nouvel organisme prenant</a:t>
            </a:r>
            <a:r>
              <a:rPr lang="fr-FR" sz="1200">
                <a:solidFill>
                  <a:schemeClr val="tx1">
                    <a:lumMod val="75000"/>
                    <a:lumOff val="25000"/>
                  </a:schemeClr>
                </a:solidFill>
                <a:ea typeface="Calibri" panose="020F0502020204030204" pitchFamily="34" charset="0"/>
              </a:rPr>
              <a:t>, il doit notifier sa demande au choix parmi les modalités suivantes :</a:t>
            </a:r>
          </a:p>
          <a:p>
            <a:pPr marL="742950" lvl="1" indent="-285750" algn="just">
              <a:spcBef>
                <a:spcPts val="0"/>
              </a:spcBef>
              <a:spcAft>
                <a:spcPts val="0"/>
              </a:spcAft>
              <a:buClr>
                <a:srgbClr val="3183C5"/>
              </a:buClr>
              <a:buFont typeface="Wingdings" panose="05000000000000000000" pitchFamily="2" charset="2"/>
              <a:buChar char="§"/>
            </a:pPr>
            <a:r>
              <a:rPr lang="fr-FR" sz="1200">
                <a:solidFill>
                  <a:schemeClr val="tx1">
                    <a:lumMod val="75000"/>
                    <a:lumOff val="25000"/>
                  </a:schemeClr>
                </a:solidFill>
                <a:ea typeface="Calibri" panose="020F0502020204030204" pitchFamily="34" charset="0"/>
              </a:rPr>
              <a:t>Lettre ou tout autre support durable</a:t>
            </a:r>
          </a:p>
          <a:p>
            <a:pPr marL="742950" lvl="1" indent="-285750" algn="just">
              <a:spcBef>
                <a:spcPts val="0"/>
              </a:spcBef>
              <a:spcAft>
                <a:spcPts val="0"/>
              </a:spcAft>
              <a:buClr>
                <a:srgbClr val="3183C5"/>
              </a:buClr>
              <a:buFont typeface="Wingdings" panose="05000000000000000000" pitchFamily="2" charset="2"/>
              <a:buChar char="§"/>
            </a:pPr>
            <a:r>
              <a:rPr lang="fr-FR" sz="1200">
                <a:solidFill>
                  <a:schemeClr val="tx1">
                    <a:lumMod val="75000"/>
                    <a:lumOff val="25000"/>
                  </a:schemeClr>
                </a:solidFill>
                <a:ea typeface="Calibri" panose="020F0502020204030204" pitchFamily="34" charset="0"/>
              </a:rPr>
              <a:t>Déclaration faite au siège social ou chez le représentant de l’organisme complémentaire d’assurance (OC)</a:t>
            </a:r>
          </a:p>
          <a:p>
            <a:pPr marL="742950" lvl="1" indent="-285750" algn="just">
              <a:spcBef>
                <a:spcPts val="0"/>
              </a:spcBef>
              <a:spcAft>
                <a:spcPts val="0"/>
              </a:spcAft>
              <a:buClr>
                <a:srgbClr val="3183C5"/>
              </a:buClr>
              <a:buFont typeface="Wingdings" panose="05000000000000000000" pitchFamily="2" charset="2"/>
              <a:buChar char="§"/>
            </a:pPr>
            <a:r>
              <a:rPr lang="fr-FR" sz="1200">
                <a:solidFill>
                  <a:schemeClr val="tx1">
                    <a:lumMod val="75000"/>
                    <a:lumOff val="25000"/>
                  </a:schemeClr>
                </a:solidFill>
                <a:ea typeface="Calibri" panose="020F0502020204030204" pitchFamily="34" charset="0"/>
              </a:rPr>
              <a:t>Acte extrajudiciaire</a:t>
            </a:r>
          </a:p>
          <a:p>
            <a:pPr marL="742950" lvl="1" indent="-285750" algn="just">
              <a:spcBef>
                <a:spcPts val="0"/>
              </a:spcBef>
              <a:spcAft>
                <a:spcPts val="0"/>
              </a:spcAft>
              <a:buClr>
                <a:srgbClr val="3183C5"/>
              </a:buClr>
              <a:buFont typeface="Wingdings" panose="05000000000000000000" pitchFamily="2" charset="2"/>
              <a:buChar char="§"/>
            </a:pPr>
            <a:r>
              <a:rPr lang="fr-FR" sz="1200">
                <a:solidFill>
                  <a:schemeClr val="tx1">
                    <a:lumMod val="75000"/>
                    <a:lumOff val="25000"/>
                  </a:schemeClr>
                </a:solidFill>
                <a:ea typeface="Calibri" panose="020F0502020204030204" pitchFamily="34" charset="0"/>
              </a:rPr>
              <a:t>Mode de communication à distance lorsque l’OC le propose pour la conclusion d’un contrat ou l’adhésion au règlement</a:t>
            </a:r>
          </a:p>
          <a:p>
            <a:pPr marL="742950" lvl="1" indent="-285750" algn="just">
              <a:spcBef>
                <a:spcPts val="0"/>
              </a:spcBef>
              <a:spcAft>
                <a:spcPts val="600"/>
              </a:spcAft>
              <a:buClr>
                <a:srgbClr val="3183C5"/>
              </a:buClr>
              <a:buFont typeface="Wingdings" panose="05000000000000000000" pitchFamily="2" charset="2"/>
              <a:buChar char="§"/>
            </a:pPr>
            <a:r>
              <a:rPr lang="fr-FR" sz="1200">
                <a:solidFill>
                  <a:schemeClr val="tx1">
                    <a:lumMod val="75000"/>
                    <a:lumOff val="25000"/>
                  </a:schemeClr>
                </a:solidFill>
                <a:ea typeface="Calibri" panose="020F0502020204030204" pitchFamily="34" charset="0"/>
              </a:rPr>
              <a:t>Tout autre moyen prévu par le contrat ou le règlement</a:t>
            </a:r>
          </a:p>
          <a:p>
            <a:pPr algn="just">
              <a:spcBef>
                <a:spcPts val="0"/>
              </a:spcBef>
              <a:spcAft>
                <a:spcPts val="600"/>
              </a:spcAft>
              <a:buClr>
                <a:srgbClr val="3183C5"/>
              </a:buClr>
            </a:pPr>
            <a:r>
              <a:rPr lang="fr-FR" sz="1200">
                <a:solidFill>
                  <a:schemeClr val="tx1">
                    <a:lumMod val="75000"/>
                    <a:lumOff val="25000"/>
                  </a:schemeClr>
                </a:solidFill>
                <a:ea typeface="Calibri" panose="020F0502020204030204" pitchFamily="34" charset="0"/>
              </a:rPr>
              <a:t>Le destinataire confirme par écrit la réception de la notification.</a:t>
            </a:r>
          </a:p>
        </p:txBody>
      </p:sp>
      <p:sp>
        <p:nvSpPr>
          <p:cNvPr id="3" name="Rectangle 2">
            <a:extLst>
              <a:ext uri="{FF2B5EF4-FFF2-40B4-BE49-F238E27FC236}">
                <a16:creationId xmlns:a16="http://schemas.microsoft.com/office/drawing/2014/main" id="{1D122EB0-C40E-4C7F-8EC6-DA2159F0D8EF}"/>
              </a:ext>
            </a:extLst>
          </p:cNvPr>
          <p:cNvSpPr/>
          <p:nvPr/>
        </p:nvSpPr>
        <p:spPr>
          <a:xfrm>
            <a:off x="485257" y="3564511"/>
            <a:ext cx="3728525" cy="830997"/>
          </a:xfrm>
          <a:prstGeom prst="rect">
            <a:avLst/>
          </a:prstGeom>
        </p:spPr>
        <p:txBody>
          <a:bodyPr wrap="square">
            <a:spAutoFit/>
          </a:bodyPr>
          <a:lstStyle/>
          <a:p>
            <a:pPr lvl="0" algn="just">
              <a:spcBef>
                <a:spcPts val="0"/>
              </a:spcBef>
              <a:spcAft>
                <a:spcPts val="600"/>
              </a:spcAft>
            </a:pPr>
            <a:r>
              <a:rPr lang="fr-FR" sz="1200">
                <a:solidFill>
                  <a:prstClr val="black">
                    <a:lumMod val="75000"/>
                    <a:lumOff val="25000"/>
                  </a:prstClr>
                </a:solidFill>
                <a:ea typeface="Calibri" panose="020F0502020204030204" pitchFamily="34" charset="0"/>
              </a:rPr>
              <a:t>La </a:t>
            </a:r>
            <a:r>
              <a:rPr lang="fr-FR" sz="1200" b="1">
                <a:solidFill>
                  <a:srgbClr val="0CA4D1"/>
                </a:solidFill>
                <a:ea typeface="Calibri" panose="020F0502020204030204" pitchFamily="34" charset="0"/>
              </a:rPr>
              <a:t>demande</a:t>
            </a:r>
            <a:r>
              <a:rPr lang="fr-FR" sz="1200">
                <a:solidFill>
                  <a:prstClr val="black">
                    <a:lumMod val="75000"/>
                    <a:lumOff val="25000"/>
                  </a:prstClr>
                </a:solidFill>
                <a:ea typeface="Calibri" panose="020F0502020204030204" pitchFamily="34" charset="0"/>
              </a:rPr>
              <a:t> doit </a:t>
            </a:r>
            <a:r>
              <a:rPr lang="fr-FR" sz="1200" b="1">
                <a:solidFill>
                  <a:srgbClr val="0CA4D1"/>
                </a:solidFill>
                <a:ea typeface="Calibri" panose="020F0502020204030204" pitchFamily="34" charset="0"/>
              </a:rPr>
              <a:t>manifester expressément </a:t>
            </a:r>
            <a:r>
              <a:rPr lang="fr-FR" sz="1200">
                <a:solidFill>
                  <a:prstClr val="black">
                    <a:lumMod val="75000"/>
                    <a:lumOff val="25000"/>
                  </a:prstClr>
                </a:solidFill>
                <a:ea typeface="Calibri" panose="020F0502020204030204" pitchFamily="34" charset="0"/>
              </a:rPr>
              <a:t>la </a:t>
            </a:r>
            <a:r>
              <a:rPr lang="fr-FR" sz="1200" b="1">
                <a:solidFill>
                  <a:srgbClr val="0CA4D1"/>
                </a:solidFill>
                <a:ea typeface="Calibri" panose="020F0502020204030204" pitchFamily="34" charset="0"/>
              </a:rPr>
              <a:t>volonté</a:t>
            </a:r>
            <a:r>
              <a:rPr lang="fr-FR" sz="1200">
                <a:solidFill>
                  <a:prstClr val="black">
                    <a:lumMod val="75000"/>
                    <a:lumOff val="25000"/>
                  </a:prstClr>
                </a:solidFill>
                <a:ea typeface="Calibri" panose="020F0502020204030204" pitchFamily="34" charset="0"/>
              </a:rPr>
              <a:t> de </a:t>
            </a:r>
            <a:r>
              <a:rPr lang="fr-FR" sz="1200" b="1">
                <a:solidFill>
                  <a:srgbClr val="0CA4D1"/>
                </a:solidFill>
                <a:ea typeface="Calibri" panose="020F0502020204030204" pitchFamily="34" charset="0"/>
              </a:rPr>
              <a:t>dénoncer</a:t>
            </a:r>
            <a:r>
              <a:rPr lang="fr-FR" sz="1200">
                <a:solidFill>
                  <a:prstClr val="black">
                    <a:lumMod val="75000"/>
                    <a:lumOff val="25000"/>
                  </a:prstClr>
                </a:solidFill>
                <a:ea typeface="Calibri" panose="020F0502020204030204" pitchFamily="34" charset="0"/>
              </a:rPr>
              <a:t> l’</a:t>
            </a:r>
            <a:r>
              <a:rPr lang="fr-FR" sz="1200" b="1">
                <a:solidFill>
                  <a:srgbClr val="0CA4D1"/>
                </a:solidFill>
                <a:ea typeface="Calibri" panose="020F0502020204030204" pitchFamily="34" charset="0"/>
              </a:rPr>
              <a:t>adhésion</a:t>
            </a:r>
            <a:r>
              <a:rPr lang="fr-FR" sz="1200">
                <a:solidFill>
                  <a:prstClr val="black">
                    <a:lumMod val="75000"/>
                    <a:lumOff val="25000"/>
                  </a:prstClr>
                </a:solidFill>
                <a:ea typeface="Calibri" panose="020F0502020204030204" pitchFamily="34" charset="0"/>
              </a:rPr>
              <a:t> ou de </a:t>
            </a:r>
            <a:r>
              <a:rPr lang="fr-FR" sz="1200" b="1">
                <a:solidFill>
                  <a:srgbClr val="0CA4D1"/>
                </a:solidFill>
                <a:ea typeface="Calibri" panose="020F0502020204030204" pitchFamily="34" charset="0"/>
              </a:rPr>
              <a:t>résilier</a:t>
            </a:r>
            <a:r>
              <a:rPr lang="fr-FR" sz="1200">
                <a:solidFill>
                  <a:prstClr val="black">
                    <a:lumMod val="75000"/>
                    <a:lumOff val="25000"/>
                  </a:prstClr>
                </a:solidFill>
                <a:ea typeface="Calibri" panose="020F0502020204030204" pitchFamily="34" charset="0"/>
              </a:rPr>
              <a:t> le </a:t>
            </a:r>
            <a:r>
              <a:rPr lang="fr-FR" sz="1200" b="1">
                <a:solidFill>
                  <a:srgbClr val="0CA4D1"/>
                </a:solidFill>
                <a:ea typeface="Calibri" panose="020F0502020204030204" pitchFamily="34" charset="0"/>
              </a:rPr>
              <a:t>contrat en cours</a:t>
            </a:r>
            <a:r>
              <a:rPr lang="fr-FR" sz="1200">
                <a:solidFill>
                  <a:prstClr val="black">
                    <a:lumMod val="75000"/>
                    <a:lumOff val="25000"/>
                  </a:prstClr>
                </a:solidFill>
                <a:ea typeface="Calibri" panose="020F0502020204030204" pitchFamily="34" charset="0"/>
              </a:rPr>
              <a:t> et d’</a:t>
            </a:r>
            <a:r>
              <a:rPr lang="fr-FR" sz="1200" b="1">
                <a:solidFill>
                  <a:srgbClr val="0CA4D1"/>
                </a:solidFill>
                <a:ea typeface="Calibri" panose="020F0502020204030204" pitchFamily="34" charset="0"/>
              </a:rPr>
              <a:t>adhérer</a:t>
            </a:r>
            <a:r>
              <a:rPr lang="fr-FR" sz="1200">
                <a:solidFill>
                  <a:prstClr val="black">
                    <a:lumMod val="75000"/>
                    <a:lumOff val="25000"/>
                  </a:prstClr>
                </a:solidFill>
                <a:ea typeface="Calibri" panose="020F0502020204030204" pitchFamily="34" charset="0"/>
              </a:rPr>
              <a:t> ou de </a:t>
            </a:r>
            <a:r>
              <a:rPr lang="fr-FR" sz="1200" b="1">
                <a:solidFill>
                  <a:srgbClr val="0CA4D1"/>
                </a:solidFill>
                <a:ea typeface="Calibri" panose="020F0502020204030204" pitchFamily="34" charset="0"/>
              </a:rPr>
              <a:t>souscrire</a:t>
            </a:r>
            <a:r>
              <a:rPr lang="fr-FR" sz="1200">
                <a:solidFill>
                  <a:prstClr val="black">
                    <a:lumMod val="75000"/>
                    <a:lumOff val="25000"/>
                  </a:prstClr>
                </a:solidFill>
                <a:ea typeface="Calibri" panose="020F0502020204030204" pitchFamily="34" charset="0"/>
              </a:rPr>
              <a:t> un </a:t>
            </a:r>
            <a:r>
              <a:rPr lang="fr-FR" sz="1200" b="1">
                <a:solidFill>
                  <a:srgbClr val="0CA4D1"/>
                </a:solidFill>
                <a:ea typeface="Calibri" panose="020F0502020204030204" pitchFamily="34" charset="0"/>
              </a:rPr>
              <a:t>nouveau contrat </a:t>
            </a:r>
            <a:r>
              <a:rPr lang="fr-FR" sz="1200">
                <a:solidFill>
                  <a:prstClr val="black">
                    <a:lumMod val="75000"/>
                    <a:lumOff val="25000"/>
                  </a:prstClr>
                </a:solidFill>
                <a:ea typeface="Calibri" panose="020F0502020204030204" pitchFamily="34" charset="0"/>
              </a:rPr>
              <a:t>auprès du </a:t>
            </a:r>
            <a:r>
              <a:rPr lang="fr-FR" sz="1200" b="1">
                <a:solidFill>
                  <a:srgbClr val="0CA4D1"/>
                </a:solidFill>
                <a:ea typeface="Calibri" panose="020F0502020204030204" pitchFamily="34" charset="0"/>
              </a:rPr>
              <a:t>nouvel organisme </a:t>
            </a:r>
            <a:r>
              <a:rPr lang="fr-FR" sz="1200">
                <a:solidFill>
                  <a:prstClr val="black">
                    <a:lumMod val="75000"/>
                    <a:lumOff val="25000"/>
                  </a:prstClr>
                </a:solidFill>
                <a:ea typeface="Calibri" panose="020F0502020204030204" pitchFamily="34" charset="0"/>
              </a:rPr>
              <a:t>complémentaire d’assurance. </a:t>
            </a:r>
          </a:p>
        </p:txBody>
      </p:sp>
      <mc:AlternateContent xmlns:mc="http://schemas.openxmlformats.org/markup-compatibility/2006" xmlns:pslz="http://schemas.microsoft.com/office/powerpoint/2016/slidezoom">
        <mc:Choice Requires="pslz">
          <p:graphicFrame>
            <p:nvGraphicFramePr>
              <p:cNvPr id="6" name="Zoom de diapositive 5">
                <a:extLst>
                  <a:ext uri="{FF2B5EF4-FFF2-40B4-BE49-F238E27FC236}">
                    <a16:creationId xmlns:a16="http://schemas.microsoft.com/office/drawing/2014/main" id="{4969A27F-1933-4A33-ABF7-DE8F5D5F3E17}"/>
                  </a:ext>
                </a:extLst>
              </p:cNvPr>
              <p:cNvGraphicFramePr>
                <a:graphicFrameLocks noChangeAspect="1"/>
              </p:cNvGraphicFramePr>
              <p:nvPr>
                <p:extLst>
                  <p:ext uri="{D42A27DB-BD31-4B8C-83A1-F6EECF244321}">
                    <p14:modId xmlns:p14="http://schemas.microsoft.com/office/powerpoint/2010/main" val="747985168"/>
                  </p:ext>
                </p:extLst>
              </p:nvPr>
            </p:nvGraphicFramePr>
            <p:xfrm>
              <a:off x="7607918" y="513113"/>
              <a:ext cx="885841" cy="498286"/>
            </p:xfrm>
            <a:graphic>
              <a:graphicData uri="http://schemas.microsoft.com/office/powerpoint/2016/slidezoom">
                <pslz:sldZm>
                  <pslz:sldZmObj sldId="1039" cId="1668278159">
                    <pslz:zmPr id="{96613312-1FCB-4CC4-9A61-96E9F3F5A36F}" transitionDur="1000">
                      <p166:blipFill xmlns:p166="http://schemas.microsoft.com/office/powerpoint/2016/6/main">
                        <a:blip r:embed="rId7"/>
                        <a:stretch>
                          <a:fillRect/>
                        </a:stretch>
                      </p166:blipFill>
                      <p166:spPr xmlns:p166="http://schemas.microsoft.com/office/powerpoint/2016/6/main">
                        <a:xfrm>
                          <a:off x="0" y="0"/>
                          <a:ext cx="885841" cy="498286"/>
                        </a:xfrm>
                        <a:prstGeom prst="rect">
                          <a:avLst/>
                        </a:prstGeom>
                        <a:ln w="3175">
                          <a:solidFill>
                            <a:prstClr val="ltGray"/>
                          </a:solidFill>
                        </a:ln>
                        <a:effectLst>
                          <a:outerShdw blurRad="50800" dist="38100" dir="2700000" algn="tl" rotWithShape="0">
                            <a:prstClr val="black">
                              <a:alpha val="40000"/>
                            </a:prstClr>
                          </a:outerShdw>
                        </a:effectLst>
                      </p166:spPr>
                    </pslz:zmPr>
                  </pslz:sldZmObj>
                </pslz:sldZm>
              </a:graphicData>
            </a:graphic>
          </p:graphicFrame>
        </mc:Choice>
        <mc:Fallback xmlns="">
          <p:pic>
            <p:nvPicPr>
              <p:cNvPr id="6" name="Zoom de diapositive 5">
                <a:extLst>
                  <a:ext uri="{FF2B5EF4-FFF2-40B4-BE49-F238E27FC236}">
                    <a16:creationId xmlns:a16="http://schemas.microsoft.com/office/drawing/2014/main" id="{4969A27F-1933-4A33-ABF7-DE8F5D5F3E17}"/>
                  </a:ext>
                </a:extLst>
              </p:cNvPr>
              <p:cNvPicPr>
                <a:picLocks noGrp="1" noRot="1" noChangeAspect="1" noMove="1" noResize="1" noEditPoints="1" noAdjustHandles="1" noChangeArrowheads="1" noChangeShapeType="1"/>
              </p:cNvPicPr>
              <p:nvPr/>
            </p:nvPicPr>
            <p:blipFill>
              <a:blip r:embed="rId8"/>
              <a:stretch>
                <a:fillRect/>
              </a:stretch>
            </p:blipFill>
            <p:spPr>
              <a:xfrm>
                <a:off x="7607918" y="513113"/>
                <a:ext cx="885841" cy="498286"/>
              </a:xfrm>
              <a:prstGeom prst="rect">
                <a:avLst/>
              </a:prstGeom>
              <a:ln w="3175">
                <a:solidFill>
                  <a:prstClr val="ltGray"/>
                </a:solidFill>
              </a:ln>
              <a:effectLst>
                <a:outerShdw blurRad="50800" dist="38100" dir="2700000" algn="tl" rotWithShape="0">
                  <a:prstClr val="black">
                    <a:alpha val="40000"/>
                  </a:prstClr>
                </a:outerShdw>
              </a:effectLst>
            </p:spPr>
          </p:pic>
        </mc:Fallback>
      </mc:AlternateContent>
      <p:pic>
        <p:nvPicPr>
          <p:cNvPr id="22" name="Graphique 21" descr="Loupe">
            <a:extLst>
              <a:ext uri="{FF2B5EF4-FFF2-40B4-BE49-F238E27FC236}">
                <a16:creationId xmlns:a16="http://schemas.microsoft.com/office/drawing/2014/main" id="{5B0DAC05-CDE1-4F0A-9110-0F42A2DAE1A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7067337" y="554543"/>
            <a:ext cx="456856" cy="456856"/>
          </a:xfrm>
          <a:prstGeom prst="rect">
            <a:avLst/>
          </a:prstGeom>
          <a:effectLst/>
        </p:spPr>
      </p:pic>
    </p:spTree>
    <p:extLst>
      <p:ext uri="{BB962C8B-B14F-4D97-AF65-F5344CB8AC3E}">
        <p14:creationId xmlns:p14="http://schemas.microsoft.com/office/powerpoint/2010/main" val="19545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ED7DA6D-18DF-4E34-A403-C5060EA28E56}" type="slidenum">
              <a:rPr kumimoji="0" lang="fr-FR" sz="800" b="1" i="0" u="none" strike="noStrike" kern="1200" cap="none" spc="0" normalizeH="0" baseline="0" noProof="0" smtClean="0">
                <a:ln>
                  <a:noFill/>
                </a:ln>
                <a:solidFill>
                  <a:prstClr val="white"/>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fr-FR" sz="800" b="1" i="0" u="none" strike="noStrike" kern="1200" cap="none" spc="0" normalizeH="0" baseline="0" noProof="0">
              <a:ln>
                <a:noFill/>
              </a:ln>
              <a:solidFill>
                <a:prstClr val="white"/>
              </a:solidFill>
              <a:effectLst/>
              <a:uLnTx/>
              <a:uFillTx/>
              <a:latin typeface="Calibri" pitchFamily="34" charset="0"/>
              <a:ea typeface="MS PGothic" pitchFamily="34" charset="-128"/>
              <a:cs typeface="+mn-cs"/>
            </a:endParaRPr>
          </a:p>
        </p:txBody>
      </p:sp>
      <p:grpSp>
        <p:nvGrpSpPr>
          <p:cNvPr id="16" name="Groupe 15">
            <a:extLst>
              <a:ext uri="{FF2B5EF4-FFF2-40B4-BE49-F238E27FC236}">
                <a16:creationId xmlns:a16="http://schemas.microsoft.com/office/drawing/2014/main" id="{96F8DB32-EB59-4623-B443-ABC41F8C05C7}"/>
              </a:ext>
            </a:extLst>
          </p:cNvPr>
          <p:cNvGrpSpPr/>
          <p:nvPr/>
        </p:nvGrpSpPr>
        <p:grpSpPr>
          <a:xfrm>
            <a:off x="176413" y="818488"/>
            <a:ext cx="8715103" cy="3380033"/>
            <a:chOff x="409432" y="969881"/>
            <a:chExt cx="3906258" cy="3604939"/>
          </a:xfrm>
          <a:solidFill>
            <a:srgbClr val="E8F9FE"/>
          </a:solidFill>
        </p:grpSpPr>
        <p:sp>
          <p:nvSpPr>
            <p:cNvPr id="17" name="Rectangle 16">
              <a:extLst>
                <a:ext uri="{FF2B5EF4-FFF2-40B4-BE49-F238E27FC236}">
                  <a16:creationId xmlns:a16="http://schemas.microsoft.com/office/drawing/2014/main" id="{414D9FD3-5785-4600-88C8-09BFDD48EB2A}"/>
                </a:ext>
              </a:extLst>
            </p:cNvPr>
            <p:cNvSpPr/>
            <p:nvPr/>
          </p:nvSpPr>
          <p:spPr>
            <a:xfrm>
              <a:off x="409432" y="969881"/>
              <a:ext cx="3906258" cy="3604939"/>
            </a:xfrm>
            <a:prstGeom prst="rect">
              <a:avLst/>
            </a:prstGeom>
            <a:grp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lumMod val="75000"/>
                    <a:lumOff val="25000"/>
                  </a:prstClr>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66B5A02-CE2E-43F3-8695-F1EA31809704}"/>
                </a:ext>
              </a:extLst>
            </p:cNvPr>
            <p:cNvSpPr/>
            <p:nvPr/>
          </p:nvSpPr>
          <p:spPr>
            <a:xfrm>
              <a:off x="409432" y="969881"/>
              <a:ext cx="3906258" cy="3604939"/>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lumMod val="75000"/>
                    <a:lumOff val="25000"/>
                  </a:prstClr>
                </a:solidFill>
                <a:effectLst/>
                <a:uLnTx/>
                <a:uFillTx/>
                <a:latin typeface="Calibri"/>
                <a:ea typeface="+mn-ea"/>
                <a:cs typeface="+mn-cs"/>
              </a:endParaRPr>
            </a:p>
          </p:txBody>
        </p:sp>
      </p:grpSp>
      <p:sp>
        <p:nvSpPr>
          <p:cNvPr id="19" name="Rectangle 18">
            <a:extLst>
              <a:ext uri="{FF2B5EF4-FFF2-40B4-BE49-F238E27FC236}">
                <a16:creationId xmlns:a16="http://schemas.microsoft.com/office/drawing/2014/main" id="{3C7E4255-E293-4AA2-B7BF-C746908A4AC9}"/>
              </a:ext>
            </a:extLst>
          </p:cNvPr>
          <p:cNvSpPr/>
          <p:nvPr/>
        </p:nvSpPr>
        <p:spPr>
          <a:xfrm>
            <a:off x="464127" y="1085357"/>
            <a:ext cx="3685309" cy="29731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F1CC9E84-446E-451E-9114-4199020665B9}"/>
              </a:ext>
            </a:extLst>
          </p:cNvPr>
          <p:cNvSpPr/>
          <p:nvPr/>
        </p:nvSpPr>
        <p:spPr>
          <a:xfrm>
            <a:off x="4466571" y="1085357"/>
            <a:ext cx="4150956" cy="29731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D1476C73-1ACE-4A10-945D-856C015AFB12}"/>
              </a:ext>
            </a:extLst>
          </p:cNvPr>
          <p:cNvSpPr/>
          <p:nvPr/>
        </p:nvSpPr>
        <p:spPr>
          <a:xfrm>
            <a:off x="648632" y="1758320"/>
            <a:ext cx="3316298" cy="2169825"/>
          </a:xfrm>
          <a:prstGeom prst="rect">
            <a:avLst/>
          </a:prstGeom>
        </p:spPr>
        <p:txBody>
          <a:bodyPr wrap="square" lIns="180000" rIns="180000">
            <a:spAutoFit/>
          </a:bodyPr>
          <a:lstStyle/>
          <a:p>
            <a:pPr algn="just">
              <a:spcBef>
                <a:spcPts val="600"/>
              </a:spcBef>
              <a:spcAft>
                <a:spcPts val="0"/>
              </a:spcAft>
              <a:buClr>
                <a:srgbClr val="82368C"/>
              </a:buClr>
            </a:pPr>
            <a:r>
              <a:rPr lang="fr-FR" sz="1200">
                <a:solidFill>
                  <a:prstClr val="black">
                    <a:lumMod val="75000"/>
                    <a:lumOff val="25000"/>
                  </a:prstClr>
                </a:solidFill>
                <a:ea typeface="Calibri" panose="020F0502020204030204" pitchFamily="34" charset="0"/>
              </a:rPr>
              <a:t>L’organisme choisi doit être en mesure de justifier de la demande :</a:t>
            </a:r>
          </a:p>
          <a:p>
            <a:pPr marL="742950" lvl="1" indent="-285750" algn="just">
              <a:spcBef>
                <a:spcPts val="600"/>
              </a:spcBef>
              <a:spcAft>
                <a:spcPts val="0"/>
              </a:spcAft>
              <a:buClr>
                <a:srgbClr val="0CA4D1"/>
              </a:buClr>
              <a:buFont typeface="Wingdings" panose="05000000000000000000" pitchFamily="2" charset="2"/>
              <a:buChar char="§"/>
            </a:pPr>
            <a:r>
              <a:rPr lang="fr-FR" sz="1200">
                <a:solidFill>
                  <a:prstClr val="black">
                    <a:lumMod val="75000"/>
                    <a:lumOff val="25000"/>
                  </a:prstClr>
                </a:solidFill>
                <a:ea typeface="Calibri" panose="020F0502020204030204" pitchFamily="34" charset="0"/>
              </a:rPr>
              <a:t>de dénonciation ou de résiliation adressée par le souscripteur, avant de procéder aux formalités de résiliation ou dénonciation auprès de l’ancien organisme assureur</a:t>
            </a:r>
          </a:p>
          <a:p>
            <a:pPr marL="742950" lvl="1" indent="-285750" algn="just">
              <a:spcBef>
                <a:spcPts val="600"/>
              </a:spcBef>
              <a:spcAft>
                <a:spcPts val="0"/>
              </a:spcAft>
              <a:buClr>
                <a:srgbClr val="0CA4D1"/>
              </a:buClr>
              <a:buFont typeface="Wingdings" panose="05000000000000000000" pitchFamily="2" charset="2"/>
              <a:buChar char="§"/>
            </a:pPr>
            <a:r>
              <a:rPr lang="fr-FR" sz="1200">
                <a:solidFill>
                  <a:prstClr val="black">
                    <a:lumMod val="75000"/>
                    <a:lumOff val="25000"/>
                  </a:prstClr>
                </a:solidFill>
                <a:ea typeface="Calibri" panose="020F0502020204030204" pitchFamily="34" charset="0"/>
              </a:rPr>
              <a:t>de souscription ou d’adhésion du souscripteur auprès de lui</a:t>
            </a:r>
          </a:p>
          <a:p>
            <a:pPr marL="285750" indent="-285750" algn="just">
              <a:spcBef>
                <a:spcPts val="600"/>
              </a:spcBef>
              <a:spcAft>
                <a:spcPts val="0"/>
              </a:spcAft>
              <a:buFont typeface="Wingdings" panose="05000000000000000000" pitchFamily="2" charset="2"/>
              <a:buChar char="ü"/>
            </a:pPr>
            <a:endParaRPr lang="fr-FR" sz="1200" b="1">
              <a:solidFill>
                <a:prstClr val="black">
                  <a:lumMod val="75000"/>
                  <a:lumOff val="25000"/>
                </a:prstClr>
              </a:solidFill>
              <a:ea typeface="Calibri" panose="020F0502020204030204" pitchFamily="34" charset="0"/>
            </a:endParaRPr>
          </a:p>
        </p:txBody>
      </p:sp>
      <p:pic>
        <p:nvPicPr>
          <p:cNvPr id="29" name="Graphique 28" descr="Bâtiment">
            <a:extLst>
              <a:ext uri="{FF2B5EF4-FFF2-40B4-BE49-F238E27FC236}">
                <a16:creationId xmlns:a16="http://schemas.microsoft.com/office/drawing/2014/main" id="{1D033962-365C-4A45-94C6-BBA83C87FC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28781" y="823843"/>
            <a:ext cx="756000" cy="756000"/>
          </a:xfrm>
          <a:prstGeom prst="rect">
            <a:avLst/>
          </a:prstGeom>
        </p:spPr>
      </p:pic>
      <p:sp>
        <p:nvSpPr>
          <p:cNvPr id="32" name="Rectangle 31">
            <a:extLst>
              <a:ext uri="{FF2B5EF4-FFF2-40B4-BE49-F238E27FC236}">
                <a16:creationId xmlns:a16="http://schemas.microsoft.com/office/drawing/2014/main" id="{5D5D82D4-EBC6-4ACE-9227-D76357B669EB}"/>
              </a:ext>
            </a:extLst>
          </p:cNvPr>
          <p:cNvSpPr/>
          <p:nvPr/>
        </p:nvSpPr>
        <p:spPr>
          <a:xfrm>
            <a:off x="4760049" y="1758320"/>
            <a:ext cx="3735319" cy="2139047"/>
          </a:xfrm>
          <a:prstGeom prst="rect">
            <a:avLst/>
          </a:prstGeom>
        </p:spPr>
        <p:txBody>
          <a:bodyPr wrap="square">
            <a:spAutoFit/>
          </a:bodyPr>
          <a:lstStyle/>
          <a:p>
            <a:pPr marL="0" lvl="1" algn="just" defTabSz="533400">
              <a:spcAft>
                <a:spcPts val="1200"/>
              </a:spcAft>
              <a:buClr>
                <a:srgbClr val="3183C5"/>
              </a:buClr>
              <a:defRPr/>
            </a:pPr>
            <a:r>
              <a:rPr lang="fr-FR" sz="1200">
                <a:solidFill>
                  <a:schemeClr val="tx1">
                    <a:lumMod val="75000"/>
                    <a:lumOff val="25000"/>
                  </a:schemeClr>
                </a:solidFill>
                <a:latin typeface="Calibri"/>
              </a:rPr>
              <a:t>Il notifie au précédent organisme la dénonciation ou la résiliation par lettre recommandée ou par envoi recommandé électronique. La notification mentionne :</a:t>
            </a:r>
          </a:p>
          <a:p>
            <a:pPr marL="742950" lvl="2" indent="-285750" algn="just" defTabSz="533400">
              <a:spcAft>
                <a:spcPts val="600"/>
              </a:spcAft>
              <a:buClr>
                <a:srgbClr val="3183C5"/>
              </a:buClr>
              <a:buFont typeface="Wingdings" panose="05000000000000000000" pitchFamily="2" charset="2"/>
              <a:buChar char="§"/>
              <a:defRPr/>
            </a:pPr>
            <a:r>
              <a:rPr lang="fr-FR" sz="1200">
                <a:solidFill>
                  <a:schemeClr val="tx1">
                    <a:lumMod val="75000"/>
                    <a:lumOff val="25000"/>
                  </a:schemeClr>
                </a:solidFill>
                <a:latin typeface="Calibri"/>
                <a:sym typeface="Symbol" panose="05050102010706020507" pitchFamily="18" charset="2"/>
              </a:rPr>
              <a:t>la r</a:t>
            </a:r>
            <a:r>
              <a:rPr lang="fr-FR" sz="1200">
                <a:solidFill>
                  <a:schemeClr val="tx1">
                    <a:lumMod val="75000"/>
                    <a:lumOff val="25000"/>
                  </a:schemeClr>
                </a:solidFill>
                <a:latin typeface="Calibri"/>
              </a:rPr>
              <a:t>éférence du contrat</a:t>
            </a:r>
          </a:p>
          <a:p>
            <a:pPr marL="742950" lvl="2" indent="-285750" algn="just" defTabSz="533400">
              <a:spcAft>
                <a:spcPts val="600"/>
              </a:spcAft>
              <a:buClr>
                <a:srgbClr val="3183C5"/>
              </a:buClr>
              <a:buFont typeface="Wingdings" panose="05000000000000000000" pitchFamily="2" charset="2"/>
              <a:buChar char="§"/>
              <a:defRPr/>
            </a:pPr>
            <a:r>
              <a:rPr lang="fr-FR" sz="1200">
                <a:solidFill>
                  <a:schemeClr val="tx1">
                    <a:lumMod val="75000"/>
                    <a:lumOff val="25000"/>
                  </a:schemeClr>
                </a:solidFill>
                <a:latin typeface="Calibri"/>
              </a:rPr>
              <a:t>le nom et l’adresse du souscripteur</a:t>
            </a:r>
          </a:p>
          <a:p>
            <a:pPr marL="742950" lvl="2" indent="-285750" algn="just" defTabSz="533400">
              <a:spcAft>
                <a:spcPts val="600"/>
              </a:spcAft>
              <a:buClr>
                <a:srgbClr val="3183C5"/>
              </a:buClr>
              <a:buFont typeface="Wingdings" panose="05000000000000000000" pitchFamily="2" charset="2"/>
              <a:buChar char="§"/>
              <a:defRPr/>
            </a:pPr>
            <a:r>
              <a:rPr lang="fr-FR" sz="1200">
                <a:solidFill>
                  <a:schemeClr val="tx1">
                    <a:lumMod val="75000"/>
                    <a:lumOff val="25000"/>
                  </a:schemeClr>
                </a:solidFill>
                <a:latin typeface="Calibri"/>
              </a:rPr>
              <a:t>le nom du nouvel organisme choisi</a:t>
            </a:r>
          </a:p>
          <a:p>
            <a:pPr marL="0" lvl="1" algn="just" defTabSz="533400">
              <a:spcAft>
                <a:spcPts val="600"/>
              </a:spcAft>
              <a:buClr>
                <a:srgbClr val="3183C5"/>
              </a:buClr>
              <a:defRPr/>
            </a:pPr>
            <a:r>
              <a:rPr lang="fr-FR" sz="1200" b="1">
                <a:solidFill>
                  <a:schemeClr val="tx1">
                    <a:lumMod val="75000"/>
                    <a:lumOff val="25000"/>
                  </a:schemeClr>
                </a:solidFill>
                <a:latin typeface="Calibri"/>
              </a:rPr>
              <a:t>La notification rappelle que le nouvel organisme s'assure de la continuité de la couverture durant l'opération de résiliation</a:t>
            </a:r>
          </a:p>
        </p:txBody>
      </p:sp>
      <p:pic>
        <p:nvPicPr>
          <p:cNvPr id="34" name="Graphique 33" descr="Flèche : pivoter à droite">
            <a:extLst>
              <a:ext uri="{FF2B5EF4-FFF2-40B4-BE49-F238E27FC236}">
                <a16:creationId xmlns:a16="http://schemas.microsoft.com/office/drawing/2014/main" id="{478CE042-5F22-417C-86CF-33E4EA65E9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82748" y="579237"/>
            <a:ext cx="914400" cy="914400"/>
          </a:xfrm>
          <a:prstGeom prst="rect">
            <a:avLst/>
          </a:prstGeom>
        </p:spPr>
      </p:pic>
      <p:grpSp>
        <p:nvGrpSpPr>
          <p:cNvPr id="3" name="Groupe 2">
            <a:extLst>
              <a:ext uri="{FF2B5EF4-FFF2-40B4-BE49-F238E27FC236}">
                <a16:creationId xmlns:a16="http://schemas.microsoft.com/office/drawing/2014/main" id="{CD008135-46C5-47F8-82D2-4DFB9EE931E0}"/>
              </a:ext>
            </a:extLst>
          </p:cNvPr>
          <p:cNvGrpSpPr/>
          <p:nvPr/>
        </p:nvGrpSpPr>
        <p:grpSpPr>
          <a:xfrm>
            <a:off x="5731909" y="328123"/>
            <a:ext cx="1656000" cy="1656000"/>
            <a:chOff x="5731909" y="593007"/>
            <a:chExt cx="1656000" cy="1656000"/>
          </a:xfrm>
        </p:grpSpPr>
        <p:pic>
          <p:nvPicPr>
            <p:cNvPr id="48" name="Graphique 47" descr="Partager avec une personne">
              <a:extLst>
                <a:ext uri="{FF2B5EF4-FFF2-40B4-BE49-F238E27FC236}">
                  <a16:creationId xmlns:a16="http://schemas.microsoft.com/office/drawing/2014/main" id="{6E808578-B759-4247-9D18-349B14DCF2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31909" y="593007"/>
              <a:ext cx="1656000" cy="1656000"/>
            </a:xfrm>
            <a:prstGeom prst="rect">
              <a:avLst/>
            </a:prstGeom>
          </p:spPr>
        </p:pic>
        <p:sp>
          <p:nvSpPr>
            <p:cNvPr id="51" name="Ellipse 50">
              <a:extLst>
                <a:ext uri="{FF2B5EF4-FFF2-40B4-BE49-F238E27FC236}">
                  <a16:creationId xmlns:a16="http://schemas.microsoft.com/office/drawing/2014/main" id="{0792EEA7-F626-4AC0-A6A4-BCDF5DCC65B0}"/>
                </a:ext>
              </a:extLst>
            </p:cNvPr>
            <p:cNvSpPr/>
            <p:nvPr/>
          </p:nvSpPr>
          <p:spPr>
            <a:xfrm>
              <a:off x="6062486" y="1254803"/>
              <a:ext cx="400003" cy="401467"/>
            </a:xfrm>
            <a:prstGeom prst="ellipse">
              <a:avLst/>
            </a:prstGeom>
            <a:solidFill>
              <a:srgbClr val="0CA4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0" name="Graphique 49" descr="Bâtiment">
              <a:extLst>
                <a:ext uri="{FF2B5EF4-FFF2-40B4-BE49-F238E27FC236}">
                  <a16:creationId xmlns:a16="http://schemas.microsoft.com/office/drawing/2014/main" id="{D73B19E6-4711-4E57-8D55-4D4B20F9C8A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00487" y="1286063"/>
              <a:ext cx="324000" cy="324000"/>
            </a:xfrm>
            <a:prstGeom prst="rect">
              <a:avLst/>
            </a:prstGeom>
          </p:spPr>
        </p:pic>
        <p:pic>
          <p:nvPicPr>
            <p:cNvPr id="44" name="Graphique 43" descr="Conversation">
              <a:extLst>
                <a:ext uri="{FF2B5EF4-FFF2-40B4-BE49-F238E27FC236}">
                  <a16:creationId xmlns:a16="http://schemas.microsoft.com/office/drawing/2014/main" id="{D410B960-A47F-4F7F-8610-300CC10AB7C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21796" y="1004138"/>
              <a:ext cx="191366" cy="191366"/>
            </a:xfrm>
            <a:prstGeom prst="rect">
              <a:avLst/>
            </a:prstGeom>
          </p:spPr>
        </p:pic>
        <p:pic>
          <p:nvPicPr>
            <p:cNvPr id="52" name="Graphique 51" descr="Bâtiment">
              <a:extLst>
                <a:ext uri="{FF2B5EF4-FFF2-40B4-BE49-F238E27FC236}">
                  <a16:creationId xmlns:a16="http://schemas.microsoft.com/office/drawing/2014/main" id="{BF2DCD52-F2E4-41A8-9270-C951E6FA951E}"/>
                </a:ext>
              </a:extLst>
            </p:cNvPr>
            <p:cNvPicPr>
              <a:picLocks noChangeAspect="1"/>
            </p:cNvPicPr>
            <p:nvPr/>
          </p:nvPicPr>
          <p:blipFill>
            <a:blip r:embed="rId9">
              <a:extLst>
                <a:ext uri="{96DAC541-7B7A-43D3-8B79-37D633B846F1}">
                  <asvg:svgBlip xmlns:asvg="http://schemas.microsoft.com/office/drawing/2016/SVG/main" r:embed="rId13"/>
                </a:ext>
              </a:extLst>
            </a:blip>
            <a:stretch>
              <a:fillRect/>
            </a:stretch>
          </p:blipFill>
          <p:spPr>
            <a:xfrm>
              <a:off x="6829416" y="1708992"/>
              <a:ext cx="191366" cy="191366"/>
            </a:xfrm>
            <a:prstGeom prst="rect">
              <a:avLst/>
            </a:prstGeom>
          </p:spPr>
        </p:pic>
      </p:grpSp>
      <p:sp>
        <p:nvSpPr>
          <p:cNvPr id="22" name="Titre 1">
            <a:extLst>
              <a:ext uri="{FF2B5EF4-FFF2-40B4-BE49-F238E27FC236}">
                <a16:creationId xmlns:a16="http://schemas.microsoft.com/office/drawing/2014/main" id="{9607B042-CDE1-4261-8C67-40BDDA12CE82}"/>
              </a:ext>
            </a:extLst>
          </p:cNvPr>
          <p:cNvSpPr>
            <a:spLocks noGrp="1"/>
          </p:cNvSpPr>
          <p:nvPr>
            <p:ph type="title"/>
          </p:nvPr>
        </p:nvSpPr>
        <p:spPr>
          <a:xfrm>
            <a:off x="179999" y="180000"/>
            <a:ext cx="8238787" cy="353302"/>
          </a:xfrm>
        </p:spPr>
        <p:txBody>
          <a:bodyPr/>
          <a:lstStyle/>
          <a:p>
            <a:r>
              <a:rPr lang="fr-FR" sz="2800"/>
              <a:t>Accompagnement par le nouvel organisme</a:t>
            </a:r>
          </a:p>
        </p:txBody>
      </p:sp>
      <mc:AlternateContent xmlns:mc="http://schemas.openxmlformats.org/markup-compatibility/2006" xmlns:pslz="http://schemas.microsoft.com/office/powerpoint/2016/slidezoom">
        <mc:Choice Requires="pslz">
          <p:graphicFrame>
            <p:nvGraphicFramePr>
              <p:cNvPr id="8" name="Zoom de diapositive 7">
                <a:extLst>
                  <a:ext uri="{FF2B5EF4-FFF2-40B4-BE49-F238E27FC236}">
                    <a16:creationId xmlns:a16="http://schemas.microsoft.com/office/drawing/2014/main" id="{BD128DD9-C98E-4113-9A81-D946D8422A76}"/>
                  </a:ext>
                </a:extLst>
              </p:cNvPr>
              <p:cNvGraphicFramePr>
                <a:graphicFrameLocks noChangeAspect="1"/>
              </p:cNvGraphicFramePr>
              <p:nvPr>
                <p:extLst>
                  <p:ext uri="{D42A27DB-BD31-4B8C-83A1-F6EECF244321}">
                    <p14:modId xmlns:p14="http://schemas.microsoft.com/office/powerpoint/2010/main" val="2582962272"/>
                  </p:ext>
                </p:extLst>
              </p:nvPr>
            </p:nvGraphicFramePr>
            <p:xfrm>
              <a:off x="3078630" y="4396762"/>
              <a:ext cx="1007534" cy="566738"/>
            </p:xfrm>
            <a:graphic>
              <a:graphicData uri="http://schemas.microsoft.com/office/powerpoint/2016/slidezoom">
                <pslz:sldZm>
                  <pslz:sldZmObj sldId="1029" cId="90374065">
                    <pslz:zmPr id="{AAAC5357-BE1E-4EF6-820C-FEC568858D2D}" transitionDur="1000">
                      <p166:blipFill xmlns:p166="http://schemas.microsoft.com/office/powerpoint/2016/6/main">
                        <a:blip r:embed="rId14"/>
                        <a:stretch>
                          <a:fillRect/>
                        </a:stretch>
                      </p166:blipFill>
                      <p166:spPr xmlns:p166="http://schemas.microsoft.com/office/powerpoint/2016/6/main">
                        <a:xfrm>
                          <a:off x="0" y="0"/>
                          <a:ext cx="1007534" cy="566738"/>
                        </a:xfrm>
                        <a:prstGeom prst="rect">
                          <a:avLst/>
                        </a:prstGeom>
                        <a:ln w="3175">
                          <a:solidFill>
                            <a:prstClr val="ltGray"/>
                          </a:solidFill>
                        </a:ln>
                        <a:effectLst>
                          <a:outerShdw blurRad="50800" dist="38100" dir="2700000" algn="tl" rotWithShape="0">
                            <a:prstClr val="black">
                              <a:alpha val="40000"/>
                            </a:prstClr>
                          </a:outerShdw>
                        </a:effectLst>
                      </p166:spPr>
                    </pslz:zmPr>
                  </pslz:sldZmObj>
                </pslz:sldZm>
              </a:graphicData>
            </a:graphic>
          </p:graphicFrame>
        </mc:Choice>
        <mc:Fallback xmlns="">
          <p:pic>
            <p:nvPicPr>
              <p:cNvPr id="8" name="Zoom de diapositive 7">
                <a:extLst>
                  <a:ext uri="{FF2B5EF4-FFF2-40B4-BE49-F238E27FC236}">
                    <a16:creationId xmlns:a16="http://schemas.microsoft.com/office/drawing/2014/main" id="{BD128DD9-C98E-4113-9A81-D946D8422A76}"/>
                  </a:ext>
                </a:extLst>
              </p:cNvPr>
              <p:cNvPicPr>
                <a:picLocks noGrp="1" noRot="1" noChangeAspect="1" noMove="1" noResize="1" noEditPoints="1" noAdjustHandles="1" noChangeArrowheads="1" noChangeShapeType="1"/>
              </p:cNvPicPr>
              <p:nvPr/>
            </p:nvPicPr>
            <p:blipFill>
              <a:blip r:embed="rId15"/>
              <a:stretch>
                <a:fillRect/>
              </a:stretch>
            </p:blipFill>
            <p:spPr>
              <a:xfrm>
                <a:off x="3078630" y="4396762"/>
                <a:ext cx="1007534" cy="566738"/>
              </a:xfrm>
              <a:prstGeom prst="rect">
                <a:avLst/>
              </a:prstGeom>
              <a:ln w="3175">
                <a:solidFill>
                  <a:prstClr val="ltGray"/>
                </a:solidFill>
              </a:ln>
              <a:effectLst>
                <a:outerShdw blurRad="50800" dist="38100" dir="2700000" algn="tl" rotWithShape="0">
                  <a:prstClr val="black">
                    <a:alpha val="40000"/>
                  </a:prstClr>
                </a:outerShdw>
              </a:effectLst>
            </p:spPr>
          </p:pic>
        </mc:Fallback>
      </mc:AlternateContent>
      <mc:AlternateContent xmlns:mc="http://schemas.openxmlformats.org/markup-compatibility/2006" xmlns:pslz="http://schemas.microsoft.com/office/powerpoint/2016/slidezoom">
        <mc:Choice Requires="pslz">
          <p:graphicFrame>
            <p:nvGraphicFramePr>
              <p:cNvPr id="13" name="Zoom de diapositive 12">
                <a:extLst>
                  <a:ext uri="{FF2B5EF4-FFF2-40B4-BE49-F238E27FC236}">
                    <a16:creationId xmlns:a16="http://schemas.microsoft.com/office/drawing/2014/main" id="{0F0F89C0-DB96-4CA2-BB75-088AD7D3F696}"/>
                  </a:ext>
                </a:extLst>
              </p:cNvPr>
              <p:cNvGraphicFramePr>
                <a:graphicFrameLocks noChangeAspect="1"/>
              </p:cNvGraphicFramePr>
              <p:nvPr>
                <p:extLst>
                  <p:ext uri="{D42A27DB-BD31-4B8C-83A1-F6EECF244321}">
                    <p14:modId xmlns:p14="http://schemas.microsoft.com/office/powerpoint/2010/main" val="675032903"/>
                  </p:ext>
                </p:extLst>
              </p:nvPr>
            </p:nvGraphicFramePr>
            <p:xfrm>
              <a:off x="4449735" y="4388817"/>
              <a:ext cx="1004800" cy="565200"/>
            </p:xfrm>
            <a:graphic>
              <a:graphicData uri="http://schemas.microsoft.com/office/powerpoint/2016/slidezoom">
                <pslz:sldZm>
                  <pslz:sldZmObj sldId="1038" cId="1777558206">
                    <pslz:zmPr id="{78A4C897-9482-4FDC-80CD-3C1325923F8F}" transitionDur="1000">
                      <p166:blipFill xmlns:p166="http://schemas.microsoft.com/office/powerpoint/2016/6/main">
                        <a:blip r:embed="rId16"/>
                        <a:stretch>
                          <a:fillRect/>
                        </a:stretch>
                      </p166:blipFill>
                      <p166:spPr xmlns:p166="http://schemas.microsoft.com/office/powerpoint/2016/6/main">
                        <a:xfrm>
                          <a:off x="0" y="0"/>
                          <a:ext cx="1004800" cy="565200"/>
                        </a:xfrm>
                        <a:prstGeom prst="rect">
                          <a:avLst/>
                        </a:prstGeom>
                        <a:ln w="3175">
                          <a:solidFill>
                            <a:prstClr val="ltGray"/>
                          </a:solidFill>
                        </a:ln>
                        <a:effectLst>
                          <a:outerShdw blurRad="50800" dist="38100" dir="2700000" algn="tl" rotWithShape="0">
                            <a:prstClr val="black">
                              <a:alpha val="40000"/>
                            </a:prstClr>
                          </a:outerShdw>
                        </a:effectLst>
                      </p166:spPr>
                    </pslz:zmPr>
                  </pslz:sldZmObj>
                </pslz:sldZm>
              </a:graphicData>
            </a:graphic>
          </p:graphicFrame>
        </mc:Choice>
        <mc:Fallback xmlns="">
          <p:pic>
            <p:nvPicPr>
              <p:cNvPr id="13" name="Zoom de diapositive 12">
                <a:extLst>
                  <a:ext uri="{FF2B5EF4-FFF2-40B4-BE49-F238E27FC236}">
                    <a16:creationId xmlns:a16="http://schemas.microsoft.com/office/drawing/2014/main" id="{0F0F89C0-DB96-4CA2-BB75-088AD7D3F696}"/>
                  </a:ext>
                </a:extLst>
              </p:cNvPr>
              <p:cNvPicPr>
                <a:picLocks noGrp="1" noRot="1" noChangeAspect="1" noMove="1" noResize="1" noEditPoints="1" noAdjustHandles="1" noChangeArrowheads="1" noChangeShapeType="1"/>
              </p:cNvPicPr>
              <p:nvPr/>
            </p:nvPicPr>
            <p:blipFill>
              <a:blip r:embed="rId17"/>
              <a:stretch>
                <a:fillRect/>
              </a:stretch>
            </p:blipFill>
            <p:spPr>
              <a:xfrm>
                <a:off x="4449735" y="4388817"/>
                <a:ext cx="1004800" cy="565200"/>
              </a:xfrm>
              <a:prstGeom prst="rect">
                <a:avLst/>
              </a:prstGeom>
              <a:ln w="3175">
                <a:solidFill>
                  <a:prstClr val="ltGray"/>
                </a:solidFill>
              </a:ln>
              <a:effectLst>
                <a:outerShdw blurRad="50800" dist="38100" dir="2700000" algn="tl" rotWithShape="0">
                  <a:prstClr val="black">
                    <a:alpha val="40000"/>
                  </a:prstClr>
                </a:outerShdw>
              </a:effectLst>
            </p:spPr>
          </p:pic>
        </mc:Fallback>
      </mc:AlternateContent>
      <p:pic>
        <p:nvPicPr>
          <p:cNvPr id="38" name="Graphique 37" descr="Loupe">
            <a:extLst>
              <a:ext uri="{FF2B5EF4-FFF2-40B4-BE49-F238E27FC236}">
                <a16:creationId xmlns:a16="http://schemas.microsoft.com/office/drawing/2014/main" id="{B5981D70-0409-4560-82F3-26ED7A73182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2407213" y="4449268"/>
            <a:ext cx="489632" cy="489632"/>
          </a:xfrm>
          <a:prstGeom prst="rect">
            <a:avLst/>
          </a:prstGeom>
          <a:effectLst/>
        </p:spPr>
      </p:pic>
    </p:spTree>
    <p:extLst>
      <p:ext uri="{BB962C8B-B14F-4D97-AF65-F5344CB8AC3E}">
        <p14:creationId xmlns:p14="http://schemas.microsoft.com/office/powerpoint/2010/main" val="1064554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e 25">
            <a:extLst>
              <a:ext uri="{FF2B5EF4-FFF2-40B4-BE49-F238E27FC236}">
                <a16:creationId xmlns:a16="http://schemas.microsoft.com/office/drawing/2014/main" id="{C343C758-A907-47E9-A1A6-43F58B7A6103}"/>
              </a:ext>
            </a:extLst>
          </p:cNvPr>
          <p:cNvGrpSpPr/>
          <p:nvPr/>
        </p:nvGrpSpPr>
        <p:grpSpPr>
          <a:xfrm>
            <a:off x="6106510" y="949322"/>
            <a:ext cx="2817026" cy="3695466"/>
            <a:chOff x="409432" y="969881"/>
            <a:chExt cx="3906258" cy="3604939"/>
          </a:xfrm>
          <a:solidFill>
            <a:schemeClr val="bg1"/>
          </a:solidFill>
        </p:grpSpPr>
        <p:sp>
          <p:nvSpPr>
            <p:cNvPr id="27" name="Rectangle 26">
              <a:extLst>
                <a:ext uri="{FF2B5EF4-FFF2-40B4-BE49-F238E27FC236}">
                  <a16:creationId xmlns:a16="http://schemas.microsoft.com/office/drawing/2014/main" id="{F94C729A-A7C0-41A2-875D-1BDA2441F5AC}"/>
                </a:ext>
              </a:extLst>
            </p:cNvPr>
            <p:cNvSpPr/>
            <p:nvPr/>
          </p:nvSpPr>
          <p:spPr>
            <a:xfrm>
              <a:off x="409432" y="969881"/>
              <a:ext cx="3906258" cy="3604939"/>
            </a:xfrm>
            <a:prstGeom prst="rect">
              <a:avLst/>
            </a:prstGeom>
            <a:grp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1BE616EC-86B1-4A70-8F2D-E12F65830DE1}"/>
                </a:ext>
              </a:extLst>
            </p:cNvPr>
            <p:cNvSpPr/>
            <p:nvPr/>
          </p:nvSpPr>
          <p:spPr>
            <a:xfrm>
              <a:off x="409432" y="969881"/>
              <a:ext cx="3906258" cy="3604939"/>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7" name="Espace réservé du numéro de diapositive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ED7DA6D-18DF-4E34-A403-C5060EA28E56}" type="slidenum">
              <a:rPr kumimoji="0" lang="fr-FR" sz="800" b="1" i="0" u="none" strike="noStrike" kern="1200" cap="none" spc="0" normalizeH="0" baseline="0" noProof="0" smtClean="0">
                <a:ln>
                  <a:noFill/>
                </a:ln>
                <a:solidFill>
                  <a:prstClr val="white"/>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fr-FR" sz="800" b="1" i="0" u="none" strike="noStrike" kern="1200" cap="none" spc="0" normalizeH="0" baseline="0" noProof="0">
              <a:ln>
                <a:noFill/>
              </a:ln>
              <a:solidFill>
                <a:prstClr val="white"/>
              </a:solidFill>
              <a:effectLst/>
              <a:uLnTx/>
              <a:uFillTx/>
              <a:latin typeface="Calibri" pitchFamily="34" charset="0"/>
              <a:ea typeface="MS PGothic" pitchFamily="34" charset="-128"/>
              <a:cs typeface="+mn-cs"/>
            </a:endParaRPr>
          </a:p>
        </p:txBody>
      </p:sp>
      <p:sp>
        <p:nvSpPr>
          <p:cNvPr id="9" name="Titre 1">
            <a:extLst>
              <a:ext uri="{FF2B5EF4-FFF2-40B4-BE49-F238E27FC236}">
                <a16:creationId xmlns:a16="http://schemas.microsoft.com/office/drawing/2014/main" id="{CED16C99-BF14-4C1F-A479-A12E32C85070}"/>
              </a:ext>
            </a:extLst>
          </p:cNvPr>
          <p:cNvSpPr txBox="1">
            <a:spLocks/>
          </p:cNvSpPr>
          <p:nvPr/>
        </p:nvSpPr>
        <p:spPr bwMode="auto">
          <a:xfrm>
            <a:off x="176413" y="266400"/>
            <a:ext cx="8747125" cy="35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lvl="0">
              <a:defRPr/>
            </a:pPr>
            <a:r>
              <a:rPr lang="fr-FR" sz="2800"/>
              <a:t>Retour de l’ancien organisme résilié ou dénoncé</a:t>
            </a:r>
            <a:endParaRPr kumimoji="0" lang="fr-FR" sz="2800" b="1" i="0" u="none" strike="noStrike" kern="1200" cap="none" spc="0" normalizeH="0" baseline="0" noProof="0">
              <a:ln>
                <a:noFill/>
              </a:ln>
              <a:solidFill>
                <a:srgbClr val="482683"/>
              </a:solidFill>
              <a:effectLst/>
              <a:uLnTx/>
              <a:uFillTx/>
              <a:latin typeface="Calibri"/>
              <a:ea typeface="MS PGothic" pitchFamily="34" charset="-128"/>
            </a:endParaRPr>
          </a:p>
        </p:txBody>
      </p:sp>
      <p:grpSp>
        <p:nvGrpSpPr>
          <p:cNvPr id="29" name="Groupe 28">
            <a:extLst>
              <a:ext uri="{FF2B5EF4-FFF2-40B4-BE49-F238E27FC236}">
                <a16:creationId xmlns:a16="http://schemas.microsoft.com/office/drawing/2014/main" id="{5700C6CB-A309-445A-8B8E-C01BE197D0B7}"/>
              </a:ext>
            </a:extLst>
          </p:cNvPr>
          <p:cNvGrpSpPr/>
          <p:nvPr/>
        </p:nvGrpSpPr>
        <p:grpSpPr>
          <a:xfrm>
            <a:off x="3187466" y="949323"/>
            <a:ext cx="2772000" cy="3695466"/>
            <a:chOff x="4826739" y="970401"/>
            <a:chExt cx="3906258" cy="3604939"/>
          </a:xfrm>
        </p:grpSpPr>
        <p:sp>
          <p:nvSpPr>
            <p:cNvPr id="30" name="Rectangle 29">
              <a:extLst>
                <a:ext uri="{FF2B5EF4-FFF2-40B4-BE49-F238E27FC236}">
                  <a16:creationId xmlns:a16="http://schemas.microsoft.com/office/drawing/2014/main" id="{2C3F1B97-0525-4164-86EF-F00EA89874B2}"/>
                </a:ext>
              </a:extLst>
            </p:cNvPr>
            <p:cNvSpPr/>
            <p:nvPr/>
          </p:nvSpPr>
          <p:spPr>
            <a:xfrm>
              <a:off x="4826739" y="970401"/>
              <a:ext cx="3906258" cy="3604939"/>
            </a:xfrm>
            <a:prstGeom prst="rect">
              <a:avLst/>
            </a:prstGeom>
            <a:solidFill>
              <a:sysClr val="window" lastClr="FFFFFF"/>
            </a:solid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737B890E-D639-43F0-BAE6-317C85223C35}"/>
                </a:ext>
              </a:extLst>
            </p:cNvPr>
            <p:cNvSpPr/>
            <p:nvPr/>
          </p:nvSpPr>
          <p:spPr>
            <a:xfrm>
              <a:off x="4826739" y="970401"/>
              <a:ext cx="3906258" cy="3604939"/>
            </a:xfrm>
            <a:prstGeom prst="rect">
              <a:avLst/>
            </a:prstGeom>
            <a:solidFill>
              <a:sysClr val="window" lastClr="FFFFFF">
                <a:lumMod val="95000"/>
                <a:alpha val="70000"/>
              </a:sys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32" name="Groupe 31">
            <a:extLst>
              <a:ext uri="{FF2B5EF4-FFF2-40B4-BE49-F238E27FC236}">
                <a16:creationId xmlns:a16="http://schemas.microsoft.com/office/drawing/2014/main" id="{41EEF555-A1D2-4BE0-BBE5-340241BA9F90}"/>
              </a:ext>
            </a:extLst>
          </p:cNvPr>
          <p:cNvGrpSpPr/>
          <p:nvPr/>
        </p:nvGrpSpPr>
        <p:grpSpPr>
          <a:xfrm>
            <a:off x="244353" y="925132"/>
            <a:ext cx="2772000" cy="3695466"/>
            <a:chOff x="409432" y="969881"/>
            <a:chExt cx="3906258" cy="3604939"/>
          </a:xfrm>
          <a:solidFill>
            <a:srgbClr val="E8F9FE"/>
          </a:solidFill>
        </p:grpSpPr>
        <p:sp>
          <p:nvSpPr>
            <p:cNvPr id="33" name="Rectangle 32">
              <a:extLst>
                <a:ext uri="{FF2B5EF4-FFF2-40B4-BE49-F238E27FC236}">
                  <a16:creationId xmlns:a16="http://schemas.microsoft.com/office/drawing/2014/main" id="{2BC0E6AD-B56A-4516-B788-A3F26AF013BB}"/>
                </a:ext>
              </a:extLst>
            </p:cNvPr>
            <p:cNvSpPr/>
            <p:nvPr/>
          </p:nvSpPr>
          <p:spPr>
            <a:xfrm>
              <a:off x="409432" y="969881"/>
              <a:ext cx="3906258" cy="3604939"/>
            </a:xfrm>
            <a:prstGeom prst="rect">
              <a:avLst/>
            </a:prstGeom>
            <a:grp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3A42D778-2E26-4EA4-93CA-2F8D9EC8319D}"/>
                </a:ext>
              </a:extLst>
            </p:cNvPr>
            <p:cNvSpPr/>
            <p:nvPr/>
          </p:nvSpPr>
          <p:spPr>
            <a:xfrm>
              <a:off x="409432" y="969881"/>
              <a:ext cx="3906258" cy="3604939"/>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35" name="Rectangle 34">
            <a:extLst>
              <a:ext uri="{FF2B5EF4-FFF2-40B4-BE49-F238E27FC236}">
                <a16:creationId xmlns:a16="http://schemas.microsoft.com/office/drawing/2014/main" id="{D180EBC2-4584-4B4E-9C85-7C9FB2A8E4B8}"/>
              </a:ext>
            </a:extLst>
          </p:cNvPr>
          <p:cNvSpPr/>
          <p:nvPr/>
        </p:nvSpPr>
        <p:spPr>
          <a:xfrm>
            <a:off x="375301" y="1077626"/>
            <a:ext cx="2513372" cy="7200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CA4D1"/>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F5F8E826-D842-4043-BC27-9E4AA330235F}"/>
              </a:ext>
            </a:extLst>
          </p:cNvPr>
          <p:cNvSpPr/>
          <p:nvPr/>
        </p:nvSpPr>
        <p:spPr>
          <a:xfrm>
            <a:off x="3334511" y="1077626"/>
            <a:ext cx="2463615" cy="718948"/>
          </a:xfrm>
          <a:prstGeom prst="rect">
            <a:avLst/>
          </a:prstGeom>
          <a:solidFill>
            <a:sysClr val="window" lastClr="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id="{83D9B538-62AF-4714-866B-36B71457858D}"/>
              </a:ext>
            </a:extLst>
          </p:cNvPr>
          <p:cNvSpPr/>
          <p:nvPr/>
        </p:nvSpPr>
        <p:spPr>
          <a:xfrm>
            <a:off x="751124" y="1160710"/>
            <a:ext cx="2218417"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0CA4D1"/>
                </a:solidFill>
                <a:effectLst/>
                <a:uLnTx/>
                <a:uFillTx/>
              </a:rPr>
              <a:t>Demande de</a:t>
            </a:r>
            <a:endParaRPr lang="fr-FR" sz="1400" b="1" kern="0">
              <a:solidFill>
                <a:srgbClr val="0CA4D1"/>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0CA4D1"/>
                </a:solidFill>
                <a:effectLst/>
                <a:uLnTx/>
                <a:uFillTx/>
              </a:rPr>
              <a:t>dénonciation/</a:t>
            </a:r>
            <a:r>
              <a:rPr lang="fr-FR" sz="1400" b="1" kern="0">
                <a:solidFill>
                  <a:srgbClr val="0CA4D1"/>
                </a:solidFill>
              </a:rPr>
              <a:t>résiliation</a:t>
            </a:r>
            <a:endParaRPr kumimoji="0" lang="fr-FR" sz="1400" b="1" i="0" u="none" strike="noStrike" kern="0" cap="none" spc="0" normalizeH="0" baseline="0" noProof="0">
              <a:ln>
                <a:noFill/>
              </a:ln>
              <a:solidFill>
                <a:srgbClr val="0CA4D1"/>
              </a:solidFill>
              <a:effectLst/>
              <a:uLnTx/>
              <a:uFillTx/>
            </a:endParaRPr>
          </a:p>
        </p:txBody>
      </p:sp>
      <p:sp>
        <p:nvSpPr>
          <p:cNvPr id="39" name="Rectangle 38">
            <a:extLst>
              <a:ext uri="{FF2B5EF4-FFF2-40B4-BE49-F238E27FC236}">
                <a16:creationId xmlns:a16="http://schemas.microsoft.com/office/drawing/2014/main" id="{1ADDD050-9E37-4157-B1C6-B77794D1C6CA}"/>
              </a:ext>
            </a:extLst>
          </p:cNvPr>
          <p:cNvSpPr/>
          <p:nvPr/>
        </p:nvSpPr>
        <p:spPr>
          <a:xfrm>
            <a:off x="4060012" y="1215296"/>
            <a:ext cx="1742771"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400" b="1" kern="0">
                <a:solidFill>
                  <a:srgbClr val="0CA4D1"/>
                </a:solidFill>
              </a:rPr>
              <a:t>Avis de dénonciation ou de résiliation   </a:t>
            </a:r>
            <a:endParaRPr kumimoji="0" lang="fr-FR" sz="1400" b="1" i="0" u="none" strike="noStrike" kern="0" cap="none" spc="0" normalizeH="0" baseline="0" noProof="0">
              <a:ln>
                <a:noFill/>
              </a:ln>
              <a:solidFill>
                <a:srgbClr val="0CA4D1"/>
              </a:solidFill>
              <a:effectLst/>
              <a:uLnTx/>
              <a:uFillTx/>
            </a:endParaRPr>
          </a:p>
        </p:txBody>
      </p:sp>
      <p:pic>
        <p:nvPicPr>
          <p:cNvPr id="42" name="Graphique 41" descr="Main ouverte">
            <a:extLst>
              <a:ext uri="{FF2B5EF4-FFF2-40B4-BE49-F238E27FC236}">
                <a16:creationId xmlns:a16="http://schemas.microsoft.com/office/drawing/2014/main" id="{3F8AC8B6-33CF-48B4-963F-A7393595CC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3009" y="1366216"/>
            <a:ext cx="432000" cy="432000"/>
          </a:xfrm>
          <a:prstGeom prst="rect">
            <a:avLst/>
          </a:prstGeom>
        </p:spPr>
      </p:pic>
      <p:pic>
        <p:nvPicPr>
          <p:cNvPr id="43" name="Graphique 42" descr="Document">
            <a:extLst>
              <a:ext uri="{FF2B5EF4-FFF2-40B4-BE49-F238E27FC236}">
                <a16:creationId xmlns:a16="http://schemas.microsoft.com/office/drawing/2014/main" id="{A2830457-79A0-4CDC-922A-E863C5E1E2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8006" y="1160710"/>
            <a:ext cx="360000" cy="360000"/>
          </a:xfrm>
          <a:prstGeom prst="rect">
            <a:avLst/>
          </a:prstGeom>
        </p:spPr>
      </p:pic>
      <p:pic>
        <p:nvPicPr>
          <p:cNvPr id="25" name="Graphique 24" descr="Cloud Computing">
            <a:extLst>
              <a:ext uri="{FF2B5EF4-FFF2-40B4-BE49-F238E27FC236}">
                <a16:creationId xmlns:a16="http://schemas.microsoft.com/office/drawing/2014/main" id="{4330978C-9320-485B-9C14-79D6F2F732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81211" y="1088010"/>
            <a:ext cx="684000" cy="684000"/>
          </a:xfrm>
          <a:prstGeom prst="rect">
            <a:avLst/>
          </a:prstGeom>
        </p:spPr>
      </p:pic>
      <p:pic>
        <p:nvPicPr>
          <p:cNvPr id="44" name="Graphique 43" descr="Flèche : pivoter à droite">
            <a:extLst>
              <a:ext uri="{FF2B5EF4-FFF2-40B4-BE49-F238E27FC236}">
                <a16:creationId xmlns:a16="http://schemas.microsoft.com/office/drawing/2014/main" id="{8B9380AB-DFFF-4F95-9370-C933B5BD2D5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35373" y="744057"/>
            <a:ext cx="426411" cy="426411"/>
          </a:xfrm>
          <a:prstGeom prst="rect">
            <a:avLst/>
          </a:prstGeom>
        </p:spPr>
      </p:pic>
      <p:sp>
        <p:nvSpPr>
          <p:cNvPr id="45" name="Rectangle 44">
            <a:extLst>
              <a:ext uri="{FF2B5EF4-FFF2-40B4-BE49-F238E27FC236}">
                <a16:creationId xmlns:a16="http://schemas.microsoft.com/office/drawing/2014/main" id="{AE8226B6-BC2C-4B29-9969-4A42C1D397EF}"/>
              </a:ext>
            </a:extLst>
          </p:cNvPr>
          <p:cNvSpPr/>
          <p:nvPr/>
        </p:nvSpPr>
        <p:spPr>
          <a:xfrm>
            <a:off x="314252" y="2184751"/>
            <a:ext cx="2574421" cy="2077492"/>
          </a:xfrm>
          <a:prstGeom prst="rect">
            <a:avLst/>
          </a:prstGeom>
        </p:spPr>
        <p:txBody>
          <a:bodyPr wrap="square">
            <a:spAutoFit/>
          </a:bodyPr>
          <a:lstStyle/>
          <a:p>
            <a:pPr marL="0" lvl="1" algn="just" defTabSz="533400">
              <a:spcAft>
                <a:spcPts val="1800"/>
              </a:spcAft>
              <a:buClr>
                <a:srgbClr val="3183C5"/>
              </a:buClr>
              <a:defRPr/>
            </a:pPr>
            <a:r>
              <a:rPr kumimoji="0" lang="fr-FR" sz="1100" b="1" i="0" u="none" strike="noStrike" kern="1200" cap="none" spc="0" normalizeH="0" baseline="0" noProof="0">
                <a:ln>
                  <a:noFill/>
                </a:ln>
                <a:solidFill>
                  <a:schemeClr val="tx1">
                    <a:lumMod val="75000"/>
                    <a:lumOff val="25000"/>
                  </a:schemeClr>
                </a:solidFill>
                <a:effectLst/>
                <a:uLnTx/>
                <a:uFillTx/>
                <a:latin typeface="Calibri"/>
                <a:ea typeface="MS PGothic" pitchFamily="34" charset="-128"/>
                <a:cs typeface="+mn-cs"/>
              </a:rPr>
              <a:t>L’ancien organisme doit </a:t>
            </a:r>
            <a:r>
              <a:rPr lang="fr-FR" sz="1100">
                <a:solidFill>
                  <a:schemeClr val="tx1">
                    <a:lumMod val="75000"/>
                    <a:lumOff val="25000"/>
                  </a:schemeClr>
                </a:solidFill>
                <a:latin typeface="Calibri"/>
              </a:rPr>
              <a:t>:</a:t>
            </a:r>
            <a:endParaRPr kumimoji="0" lang="fr-FR" sz="1100" b="0" i="0" u="none" strike="noStrike" kern="1200" cap="none" spc="0" normalizeH="0" baseline="0" noProof="0">
              <a:ln>
                <a:noFill/>
              </a:ln>
              <a:solidFill>
                <a:schemeClr val="tx1">
                  <a:lumMod val="75000"/>
                  <a:lumOff val="25000"/>
                </a:schemeClr>
              </a:solidFill>
              <a:effectLst/>
              <a:uLnTx/>
              <a:uFillTx/>
              <a:latin typeface="Calibri"/>
              <a:ea typeface="MS PGothic" pitchFamily="34" charset="-128"/>
              <a:cs typeface="+mn-cs"/>
            </a:endParaRPr>
          </a:p>
          <a:p>
            <a:pPr marL="171450" lvl="1" indent="-171450" algn="just" defTabSz="533400">
              <a:spcAft>
                <a:spcPts val="1800"/>
              </a:spcAft>
              <a:buClr>
                <a:srgbClr val="3183C5"/>
              </a:buClr>
              <a:buFont typeface="Wingdings" panose="05000000000000000000" pitchFamily="2" charset="2"/>
              <a:buChar char="§"/>
              <a:defRPr/>
            </a:pPr>
            <a:r>
              <a:rPr lang="fr-FR" sz="1100">
                <a:solidFill>
                  <a:schemeClr val="tx1">
                    <a:lumMod val="75000"/>
                    <a:lumOff val="25000"/>
                  </a:schemeClr>
                </a:solidFill>
                <a:latin typeface="Calibri"/>
              </a:rPr>
              <a:t>réceptionner </a:t>
            </a:r>
            <a:r>
              <a:rPr kumimoji="0" lang="fr-FR" sz="1100" b="0" i="0" u="none" strike="noStrike" kern="1200" cap="none" spc="0" normalizeH="0" baseline="0" noProof="0">
                <a:ln>
                  <a:noFill/>
                </a:ln>
                <a:solidFill>
                  <a:schemeClr val="tx1">
                    <a:lumMod val="75000"/>
                    <a:lumOff val="25000"/>
                  </a:schemeClr>
                </a:solidFill>
                <a:effectLst/>
                <a:uLnTx/>
                <a:uFillTx/>
                <a:latin typeface="Calibri"/>
                <a:ea typeface="MS PGothic" pitchFamily="34" charset="-128"/>
                <a:cs typeface="+mn-cs"/>
              </a:rPr>
              <a:t>la demande de dénonciation ou de résiliation (du souscripteur ou du nouvel organisme </a:t>
            </a:r>
            <a:r>
              <a:rPr lang="fr-FR" sz="1100">
                <a:solidFill>
                  <a:schemeClr val="tx1">
                    <a:lumMod val="75000"/>
                    <a:lumOff val="25000"/>
                  </a:schemeClr>
                </a:solidFill>
                <a:latin typeface="Calibri"/>
              </a:rPr>
              <a:t>prenant</a:t>
            </a:r>
            <a:r>
              <a:rPr kumimoji="0" lang="fr-FR" sz="1100" b="0" i="0" u="none" strike="noStrike" kern="1200" cap="none" spc="0" normalizeH="0" baseline="0" noProof="0">
                <a:ln>
                  <a:noFill/>
                </a:ln>
                <a:solidFill>
                  <a:schemeClr val="tx1">
                    <a:lumMod val="75000"/>
                    <a:lumOff val="25000"/>
                  </a:schemeClr>
                </a:solidFill>
                <a:effectLst/>
                <a:uLnTx/>
                <a:uFillTx/>
                <a:latin typeface="Calibri"/>
                <a:ea typeface="MS PGothic" pitchFamily="34" charset="-128"/>
                <a:cs typeface="+mn-cs"/>
              </a:rPr>
              <a:t> agissant pour le compte de son futur client)</a:t>
            </a:r>
          </a:p>
          <a:p>
            <a:pPr marL="171450" lvl="1" indent="-171450" algn="just" defTabSz="533400">
              <a:spcAft>
                <a:spcPts val="1800"/>
              </a:spcAft>
              <a:buClr>
                <a:srgbClr val="3183C5"/>
              </a:buClr>
              <a:buFont typeface="Wingdings" panose="05000000000000000000" pitchFamily="2" charset="2"/>
              <a:buChar char="§"/>
              <a:defRPr/>
            </a:pPr>
            <a:r>
              <a:rPr lang="fr-FR" sz="1100">
                <a:solidFill>
                  <a:schemeClr val="tx1">
                    <a:lumMod val="75000"/>
                    <a:lumOff val="25000"/>
                  </a:schemeClr>
                </a:solidFill>
                <a:latin typeface="Calibri"/>
              </a:rPr>
              <a:t>confirmer par écrit la réception de la notification de dénonciation ou de résiliation</a:t>
            </a:r>
          </a:p>
        </p:txBody>
      </p:sp>
      <p:sp>
        <p:nvSpPr>
          <p:cNvPr id="3" name="Rectangle 2">
            <a:extLst>
              <a:ext uri="{FF2B5EF4-FFF2-40B4-BE49-F238E27FC236}">
                <a16:creationId xmlns:a16="http://schemas.microsoft.com/office/drawing/2014/main" id="{882D3CCA-E318-4886-961D-27A09CF89388}"/>
              </a:ext>
            </a:extLst>
          </p:cNvPr>
          <p:cNvSpPr/>
          <p:nvPr/>
        </p:nvSpPr>
        <p:spPr>
          <a:xfrm>
            <a:off x="3203319" y="2157318"/>
            <a:ext cx="2677936" cy="2262158"/>
          </a:xfrm>
          <a:prstGeom prst="rect">
            <a:avLst/>
          </a:prstGeom>
        </p:spPr>
        <p:txBody>
          <a:bodyPr wrap="square">
            <a:spAutoFit/>
          </a:bodyPr>
          <a:lstStyle/>
          <a:p>
            <a:pPr marL="0" lvl="1" algn="just" defTabSz="533400">
              <a:spcAft>
                <a:spcPts val="1200"/>
              </a:spcAft>
              <a:buClr>
                <a:srgbClr val="3183C5"/>
              </a:buClr>
              <a:defRPr/>
            </a:pPr>
            <a:r>
              <a:rPr lang="fr-FR" sz="1100" b="1">
                <a:solidFill>
                  <a:prstClr val="black">
                    <a:lumMod val="75000"/>
                    <a:lumOff val="25000"/>
                  </a:prstClr>
                </a:solidFill>
                <a:latin typeface="Calibri"/>
              </a:rPr>
              <a:t>Dès réception de la demande de dénonciation ou résiliation, l’ancien organisme doit </a:t>
            </a:r>
            <a:r>
              <a:rPr lang="fr-FR" sz="1100">
                <a:solidFill>
                  <a:prstClr val="black">
                    <a:lumMod val="75000"/>
                    <a:lumOff val="25000"/>
                  </a:prstClr>
                </a:solidFill>
                <a:latin typeface="Calibri"/>
              </a:rPr>
              <a:t>:</a:t>
            </a:r>
          </a:p>
          <a:p>
            <a:pPr marL="171450" lvl="1" indent="-171450" algn="just" defTabSz="533400">
              <a:spcAft>
                <a:spcPts val="1200"/>
              </a:spcAft>
              <a:buClr>
                <a:srgbClr val="3183C5"/>
              </a:buClr>
              <a:buFont typeface="Wingdings" panose="05000000000000000000" pitchFamily="2" charset="2"/>
              <a:buChar char="§"/>
              <a:defRPr/>
            </a:pPr>
            <a:r>
              <a:rPr lang="fr-FR" sz="1100">
                <a:solidFill>
                  <a:prstClr val="black">
                    <a:lumMod val="75000"/>
                    <a:lumOff val="25000"/>
                  </a:prstClr>
                </a:solidFill>
                <a:latin typeface="Calibri"/>
              </a:rPr>
              <a:t>communiquer par </a:t>
            </a:r>
            <a:r>
              <a:rPr lang="fr-FR" sz="1100" b="1">
                <a:solidFill>
                  <a:prstClr val="black">
                    <a:lumMod val="75000"/>
                    <a:lumOff val="25000"/>
                  </a:prstClr>
                </a:solidFill>
                <a:latin typeface="Calibri"/>
              </a:rPr>
              <a:t>tout support durable </a:t>
            </a:r>
            <a:r>
              <a:rPr lang="fr-FR" sz="1100">
                <a:solidFill>
                  <a:prstClr val="black">
                    <a:lumMod val="75000"/>
                    <a:lumOff val="25000"/>
                  </a:prstClr>
                </a:solidFill>
                <a:latin typeface="Calibri"/>
              </a:rPr>
              <a:t>au souscripteur un avis de dénonciation ou de résiliation l'informant de la date de prise d'effet</a:t>
            </a:r>
          </a:p>
          <a:p>
            <a:pPr marL="171450" lvl="1" indent="-171450" algn="just" defTabSz="533400">
              <a:spcAft>
                <a:spcPts val="1200"/>
              </a:spcAft>
              <a:buClr>
                <a:srgbClr val="3183C5"/>
              </a:buClr>
              <a:buFont typeface="Wingdings" panose="05000000000000000000" pitchFamily="2" charset="2"/>
              <a:buChar char="§"/>
              <a:defRPr/>
            </a:pPr>
            <a:r>
              <a:rPr lang="fr-FR" sz="1100">
                <a:solidFill>
                  <a:prstClr val="black">
                    <a:lumMod val="75000"/>
                    <a:lumOff val="25000"/>
                  </a:prstClr>
                </a:solidFill>
                <a:latin typeface="Calibri"/>
              </a:rPr>
              <a:t>l’avis rappelle le droit au remboursement du solde restant dans un délai de 30 jours à compter de la date d’effet de la dénonciation ou résiliation</a:t>
            </a:r>
          </a:p>
        </p:txBody>
      </p:sp>
      <p:sp>
        <p:nvSpPr>
          <p:cNvPr id="46" name="Rectangle 45">
            <a:extLst>
              <a:ext uri="{FF2B5EF4-FFF2-40B4-BE49-F238E27FC236}">
                <a16:creationId xmlns:a16="http://schemas.microsoft.com/office/drawing/2014/main" id="{7E4F769A-F7C3-4B93-AA2E-94A54F1F9CE0}"/>
              </a:ext>
            </a:extLst>
          </p:cNvPr>
          <p:cNvSpPr/>
          <p:nvPr/>
        </p:nvSpPr>
        <p:spPr>
          <a:xfrm>
            <a:off x="6106510" y="949322"/>
            <a:ext cx="2817027" cy="3695466"/>
          </a:xfrm>
          <a:prstGeom prst="rect">
            <a:avLst/>
          </a:prstGeom>
          <a:solidFill>
            <a:srgbClr val="EAF3FA">
              <a:alpha val="7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47" name="Rectangle 46">
            <a:extLst>
              <a:ext uri="{FF2B5EF4-FFF2-40B4-BE49-F238E27FC236}">
                <a16:creationId xmlns:a16="http://schemas.microsoft.com/office/drawing/2014/main" id="{680A30EE-3DE4-44F0-BB35-7533242E5A41}"/>
              </a:ext>
            </a:extLst>
          </p:cNvPr>
          <p:cNvSpPr/>
          <p:nvPr/>
        </p:nvSpPr>
        <p:spPr>
          <a:xfrm>
            <a:off x="6271537" y="1077626"/>
            <a:ext cx="2513372" cy="571616"/>
          </a:xfrm>
          <a:prstGeom prst="rect">
            <a:avLst/>
          </a:prstGeom>
          <a:solidFill>
            <a:sysClr val="window" lastClr="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CA4D1"/>
              </a:solidFill>
              <a:effectLst/>
              <a:uLnTx/>
              <a:uFillTx/>
              <a:latin typeface="Calibri"/>
              <a:ea typeface="+mn-ea"/>
              <a:cs typeface="+mn-cs"/>
            </a:endParaRPr>
          </a:p>
        </p:txBody>
      </p:sp>
      <p:sp>
        <p:nvSpPr>
          <p:cNvPr id="48" name="Rectangle 47">
            <a:extLst>
              <a:ext uri="{FF2B5EF4-FFF2-40B4-BE49-F238E27FC236}">
                <a16:creationId xmlns:a16="http://schemas.microsoft.com/office/drawing/2014/main" id="{9EADE860-F0C7-4AB7-B40B-A06BB5EB0258}"/>
              </a:ext>
            </a:extLst>
          </p:cNvPr>
          <p:cNvSpPr/>
          <p:nvPr/>
        </p:nvSpPr>
        <p:spPr>
          <a:xfrm>
            <a:off x="7045152" y="1212327"/>
            <a:ext cx="1742771" cy="30777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400" b="1" kern="0">
                <a:solidFill>
                  <a:srgbClr val="3183C5"/>
                </a:solidFill>
              </a:rPr>
              <a:t>Guide pratique   </a:t>
            </a:r>
            <a:endParaRPr kumimoji="0" lang="fr-FR" sz="1400" b="1" i="0" u="none" strike="noStrike" kern="0" cap="none" spc="0" normalizeH="0" baseline="0" noProof="0">
              <a:ln>
                <a:noFill/>
              </a:ln>
              <a:solidFill>
                <a:srgbClr val="3183C5"/>
              </a:solidFill>
              <a:effectLst/>
              <a:uLnTx/>
              <a:uFillTx/>
            </a:endParaRPr>
          </a:p>
        </p:txBody>
      </p:sp>
      <p:sp>
        <p:nvSpPr>
          <p:cNvPr id="49" name="Rectangle 48">
            <a:extLst>
              <a:ext uri="{FF2B5EF4-FFF2-40B4-BE49-F238E27FC236}">
                <a16:creationId xmlns:a16="http://schemas.microsoft.com/office/drawing/2014/main" id="{C70ABE8E-AEEA-4438-B552-57FEC4F49C68}"/>
              </a:ext>
            </a:extLst>
          </p:cNvPr>
          <p:cNvSpPr/>
          <p:nvPr/>
        </p:nvSpPr>
        <p:spPr>
          <a:xfrm>
            <a:off x="6106510" y="1655392"/>
            <a:ext cx="2892017" cy="3016210"/>
          </a:xfrm>
          <a:prstGeom prst="rect">
            <a:avLst/>
          </a:prstGeom>
        </p:spPr>
        <p:txBody>
          <a:bodyPr wrap="square">
            <a:spAutoFit/>
          </a:bodyPr>
          <a:lstStyle/>
          <a:p>
            <a:pPr>
              <a:spcAft>
                <a:spcPts val="600"/>
              </a:spcAft>
            </a:pPr>
            <a:r>
              <a:rPr lang="fr-FR" sz="1000" b="1">
                <a:solidFill>
                  <a:schemeClr val="tx1">
                    <a:lumMod val="75000"/>
                    <a:lumOff val="25000"/>
                  </a:schemeClr>
                </a:solidFill>
              </a:rPr>
              <a:t>Il est impératif que l’ancien organisme adresse au nouvel organisme un retour concernant la notification dans les cas suivants </a:t>
            </a:r>
            <a:r>
              <a:rPr lang="fr-FR" sz="1000">
                <a:solidFill>
                  <a:schemeClr val="tx1">
                    <a:lumMod val="75000"/>
                    <a:lumOff val="25000"/>
                  </a:schemeClr>
                </a:solidFill>
              </a:rPr>
              <a:t>:</a:t>
            </a:r>
          </a:p>
          <a:p>
            <a:pPr marL="171450" indent="-171450">
              <a:spcAft>
                <a:spcPts val="0"/>
              </a:spcAft>
              <a:buClr>
                <a:srgbClr val="3183C5"/>
              </a:buClr>
              <a:buFont typeface="Wingdings" panose="05000000000000000000" pitchFamily="2" charset="2"/>
              <a:buChar char="§"/>
            </a:pPr>
            <a:r>
              <a:rPr lang="fr-FR" sz="1000">
                <a:solidFill>
                  <a:schemeClr val="tx1">
                    <a:lumMod val="75000"/>
                    <a:lumOff val="25000"/>
                  </a:schemeClr>
                </a:solidFill>
              </a:rPr>
              <a:t>Non respect du délai d’1 an prévu par la loi </a:t>
            </a:r>
          </a:p>
          <a:p>
            <a:pPr marL="171450" indent="-171450">
              <a:spcAft>
                <a:spcPts val="0"/>
              </a:spcAft>
              <a:buClr>
                <a:srgbClr val="3183C5"/>
              </a:buClr>
              <a:buFont typeface="Wingdings" panose="05000000000000000000" pitchFamily="2" charset="2"/>
              <a:buChar char="§"/>
            </a:pPr>
            <a:r>
              <a:rPr lang="fr-FR" sz="1000">
                <a:solidFill>
                  <a:schemeClr val="tx1">
                    <a:lumMod val="75000"/>
                    <a:lumOff val="25000"/>
                  </a:schemeClr>
                </a:solidFill>
              </a:rPr>
              <a:t>La personne indiquée sur la notification n'a pas la capacité à demander la résiliation du contrat</a:t>
            </a:r>
          </a:p>
          <a:p>
            <a:pPr marL="171450" indent="-171450">
              <a:spcAft>
                <a:spcPts val="0"/>
              </a:spcAft>
              <a:buClr>
                <a:srgbClr val="3183C5"/>
              </a:buClr>
              <a:buFont typeface="Wingdings" panose="05000000000000000000" pitchFamily="2" charset="2"/>
              <a:buChar char="§"/>
            </a:pPr>
            <a:r>
              <a:rPr lang="fr-FR" sz="1000">
                <a:solidFill>
                  <a:schemeClr val="tx1">
                    <a:lumMod val="75000"/>
                    <a:lumOff val="25000"/>
                  </a:schemeClr>
                </a:solidFill>
              </a:rPr>
              <a:t>Résiliation ou dénonciation déjà effectuée</a:t>
            </a:r>
          </a:p>
          <a:p>
            <a:pPr marL="171450" indent="-171450">
              <a:spcAft>
                <a:spcPts val="0"/>
              </a:spcAft>
              <a:buClr>
                <a:srgbClr val="3183C5"/>
              </a:buClr>
              <a:buFont typeface="Wingdings" panose="05000000000000000000" pitchFamily="2" charset="2"/>
              <a:buChar char="§"/>
            </a:pPr>
            <a:r>
              <a:rPr lang="fr-FR" sz="1000">
                <a:solidFill>
                  <a:schemeClr val="tx1">
                    <a:lumMod val="75000"/>
                    <a:lumOff val="25000"/>
                  </a:schemeClr>
                </a:solidFill>
              </a:rPr>
              <a:t>La notification se rapporte à un contrat, adhésion ou affiliation hors champ de la RIA</a:t>
            </a:r>
          </a:p>
          <a:p>
            <a:pPr marL="171450" indent="-171450">
              <a:spcAft>
                <a:spcPts val="0"/>
              </a:spcAft>
              <a:buClr>
                <a:srgbClr val="3183C5"/>
              </a:buClr>
              <a:buFont typeface="Wingdings" panose="05000000000000000000" pitchFamily="2" charset="2"/>
              <a:buChar char="§"/>
            </a:pPr>
            <a:r>
              <a:rPr lang="fr-FR" sz="1000">
                <a:solidFill>
                  <a:schemeClr val="tx1">
                    <a:lumMod val="75000"/>
                    <a:lumOff val="25000"/>
                  </a:schemeClr>
                </a:solidFill>
              </a:rPr>
              <a:t>Date d’effet de la résiliation ou dénonciation appliquée par l’ancien organisme n’est pas celle mentionnée dans la notification</a:t>
            </a:r>
          </a:p>
          <a:p>
            <a:pPr marL="171450" indent="-171450">
              <a:spcAft>
                <a:spcPts val="600"/>
              </a:spcAft>
              <a:buClr>
                <a:srgbClr val="3183C5"/>
              </a:buClr>
              <a:buFont typeface="Wingdings" panose="05000000000000000000" pitchFamily="2" charset="2"/>
              <a:buChar char="§"/>
            </a:pPr>
            <a:r>
              <a:rPr lang="fr-FR" sz="1000">
                <a:solidFill>
                  <a:schemeClr val="tx1">
                    <a:lumMod val="75000"/>
                    <a:lumOff val="25000"/>
                  </a:schemeClr>
                </a:solidFill>
              </a:rPr>
              <a:t>L’ancien organisme souhaite obtenir du nouvel organisme le « mandat » qui lui a été confié par le souscripteur</a:t>
            </a:r>
          </a:p>
          <a:p>
            <a:pPr>
              <a:spcAft>
                <a:spcPts val="600"/>
              </a:spcAft>
            </a:pPr>
            <a:r>
              <a:rPr lang="fr-FR" sz="1000">
                <a:solidFill>
                  <a:schemeClr val="tx1">
                    <a:lumMod val="75000"/>
                    <a:lumOff val="25000"/>
                  </a:schemeClr>
                </a:solidFill>
              </a:rPr>
              <a:t>Sauf dans le cas du « mandat », le processus de résiliation est annulé. Le nouvel organisme interrompt la procédure de souscription.</a:t>
            </a:r>
            <a:endParaRPr lang="fr-FR">
              <a:solidFill>
                <a:schemeClr val="tx1">
                  <a:lumMod val="75000"/>
                  <a:lumOff val="25000"/>
                </a:schemeClr>
              </a:solidFill>
            </a:endParaRPr>
          </a:p>
        </p:txBody>
      </p:sp>
      <p:pic>
        <p:nvPicPr>
          <p:cNvPr id="51" name="Graphique 50" descr="Livre ouvert">
            <a:extLst>
              <a:ext uri="{FF2B5EF4-FFF2-40B4-BE49-F238E27FC236}">
                <a16:creationId xmlns:a16="http://schemas.microsoft.com/office/drawing/2014/main" id="{F5569445-1485-4004-915C-2139AC82D89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68267" y="1109242"/>
            <a:ext cx="540000" cy="540000"/>
          </a:xfrm>
          <a:prstGeom prst="rect">
            <a:avLst/>
          </a:prstGeom>
        </p:spPr>
      </p:pic>
    </p:spTree>
    <p:extLst>
      <p:ext uri="{BB962C8B-B14F-4D97-AF65-F5344CB8AC3E}">
        <p14:creationId xmlns:p14="http://schemas.microsoft.com/office/powerpoint/2010/main" val="2920597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76F1155-8A60-4353-9B8C-50BA42289103}"/>
              </a:ext>
            </a:extLst>
          </p:cNvPr>
          <p:cNvSpPr/>
          <p:nvPr/>
        </p:nvSpPr>
        <p:spPr>
          <a:xfrm>
            <a:off x="147223" y="785071"/>
            <a:ext cx="2008307" cy="1417093"/>
          </a:xfrm>
          <a:prstGeom prst="rect">
            <a:avLst/>
          </a:prstGeom>
          <a:solidFill>
            <a:srgbClr val="0CA4D1"/>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ED7DA6D-18DF-4E34-A403-C5060EA28E56}" type="slidenum">
              <a:rPr kumimoji="0" lang="fr-FR" sz="800" b="1" i="0" u="none" strike="noStrike" kern="1200" cap="none" spc="0" normalizeH="0" baseline="0" noProof="0" smtClean="0">
                <a:ln>
                  <a:noFill/>
                </a:ln>
                <a:solidFill>
                  <a:prstClr val="white"/>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fr-FR" sz="800" b="1" i="0" u="none" strike="noStrike" kern="1200" cap="none" spc="0" normalizeH="0" baseline="0" noProof="0">
              <a:ln>
                <a:noFill/>
              </a:ln>
              <a:solidFill>
                <a:prstClr val="white"/>
              </a:solidFill>
              <a:effectLst/>
              <a:uLnTx/>
              <a:uFillTx/>
              <a:latin typeface="Calibri" pitchFamily="34" charset="0"/>
              <a:ea typeface="MS PGothic" pitchFamily="34" charset="-128"/>
              <a:cs typeface="+mn-cs"/>
            </a:endParaRPr>
          </a:p>
        </p:txBody>
      </p:sp>
      <p:sp>
        <p:nvSpPr>
          <p:cNvPr id="11" name="Rectangle 10">
            <a:extLst>
              <a:ext uri="{FF2B5EF4-FFF2-40B4-BE49-F238E27FC236}">
                <a16:creationId xmlns:a16="http://schemas.microsoft.com/office/drawing/2014/main" id="{2D36D5CB-6607-4FF6-B799-F11EB3022454}"/>
              </a:ext>
            </a:extLst>
          </p:cNvPr>
          <p:cNvSpPr/>
          <p:nvPr/>
        </p:nvSpPr>
        <p:spPr>
          <a:xfrm>
            <a:off x="3198297" y="3995674"/>
            <a:ext cx="1719477" cy="89133"/>
          </a:xfrm>
          <a:prstGeom prst="rect">
            <a:avLst/>
          </a:prstGeom>
          <a:solidFill>
            <a:srgbClr val="0CA4D1"/>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rPr>
              <a:t>   </a:t>
            </a:r>
          </a:p>
        </p:txBody>
      </p:sp>
      <p:grpSp>
        <p:nvGrpSpPr>
          <p:cNvPr id="12" name="Groupe 11">
            <a:extLst>
              <a:ext uri="{FF2B5EF4-FFF2-40B4-BE49-F238E27FC236}">
                <a16:creationId xmlns:a16="http://schemas.microsoft.com/office/drawing/2014/main" id="{A8EC34E9-B44F-40CE-9E60-64A9F8750C2A}"/>
              </a:ext>
            </a:extLst>
          </p:cNvPr>
          <p:cNvGrpSpPr/>
          <p:nvPr/>
        </p:nvGrpSpPr>
        <p:grpSpPr>
          <a:xfrm>
            <a:off x="1212352" y="4084812"/>
            <a:ext cx="5691368" cy="684000"/>
            <a:chOff x="1057248" y="3127134"/>
            <a:chExt cx="7838657" cy="1451624"/>
          </a:xfrm>
        </p:grpSpPr>
        <p:sp>
          <p:nvSpPr>
            <p:cNvPr id="13" name="Rectangle 12">
              <a:extLst>
                <a:ext uri="{FF2B5EF4-FFF2-40B4-BE49-F238E27FC236}">
                  <a16:creationId xmlns:a16="http://schemas.microsoft.com/office/drawing/2014/main" id="{3CAD086F-6B83-4ABB-B7EC-5B5DF93B4E9F}"/>
                </a:ext>
              </a:extLst>
            </p:cNvPr>
            <p:cNvSpPr/>
            <p:nvPr/>
          </p:nvSpPr>
          <p:spPr>
            <a:xfrm>
              <a:off x="1057248" y="3127134"/>
              <a:ext cx="7838657" cy="1451624"/>
            </a:xfrm>
            <a:prstGeom prst="rect">
              <a:avLst/>
            </a:prstGeom>
            <a:solidFill>
              <a:sysClr val="window" lastClr="FFFFFF"/>
            </a:solidFill>
            <a:ln w="9525" cap="flat" cmpd="sng" algn="ctr">
              <a:solidFill>
                <a:srgbClr val="F2F7FC"/>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14" name="Rectangle 13">
              <a:extLst>
                <a:ext uri="{FF2B5EF4-FFF2-40B4-BE49-F238E27FC236}">
                  <a16:creationId xmlns:a16="http://schemas.microsoft.com/office/drawing/2014/main" id="{48F6B836-E20D-4388-910F-E356B8F00A35}"/>
                </a:ext>
              </a:extLst>
            </p:cNvPr>
            <p:cNvSpPr/>
            <p:nvPr/>
          </p:nvSpPr>
          <p:spPr>
            <a:xfrm>
              <a:off x="1057248" y="3127134"/>
              <a:ext cx="7838657" cy="1451624"/>
            </a:xfrm>
            <a:prstGeom prst="rect">
              <a:avLst/>
            </a:prstGeom>
            <a:solidFill>
              <a:sysClr val="window" lastClr="FFFFFF">
                <a:lumMod val="95000"/>
                <a:alpha val="70000"/>
              </a:sysClr>
            </a:solidFill>
            <a:ln w="9525" cap="flat" cmpd="sng" algn="ctr">
              <a:solidFill>
                <a:srgbClr val="F2F7F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grpSp>
      <p:grpSp>
        <p:nvGrpSpPr>
          <p:cNvPr id="16" name="Groupe 15">
            <a:extLst>
              <a:ext uri="{FF2B5EF4-FFF2-40B4-BE49-F238E27FC236}">
                <a16:creationId xmlns:a16="http://schemas.microsoft.com/office/drawing/2014/main" id="{A70F323A-8350-4926-9081-AA4B104F316E}"/>
              </a:ext>
            </a:extLst>
          </p:cNvPr>
          <p:cNvGrpSpPr/>
          <p:nvPr/>
        </p:nvGrpSpPr>
        <p:grpSpPr>
          <a:xfrm>
            <a:off x="311727" y="923607"/>
            <a:ext cx="8638309" cy="2840673"/>
            <a:chOff x="1057251" y="748306"/>
            <a:chExt cx="7838655" cy="2022349"/>
          </a:xfrm>
        </p:grpSpPr>
        <p:sp>
          <p:nvSpPr>
            <p:cNvPr id="17" name="Rectangle 16">
              <a:extLst>
                <a:ext uri="{FF2B5EF4-FFF2-40B4-BE49-F238E27FC236}">
                  <a16:creationId xmlns:a16="http://schemas.microsoft.com/office/drawing/2014/main" id="{745FE404-540F-4501-A257-EE593D3B25FF}"/>
                </a:ext>
              </a:extLst>
            </p:cNvPr>
            <p:cNvSpPr/>
            <p:nvPr/>
          </p:nvSpPr>
          <p:spPr>
            <a:xfrm>
              <a:off x="1057251" y="748307"/>
              <a:ext cx="7838655" cy="2022348"/>
            </a:xfrm>
            <a:prstGeom prst="rect">
              <a:avLst/>
            </a:prstGeom>
            <a:solidFill>
              <a:sysClr val="window" lastClr="FFFFFF"/>
            </a:solid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19" name="Rectangle 18">
              <a:extLst>
                <a:ext uri="{FF2B5EF4-FFF2-40B4-BE49-F238E27FC236}">
                  <a16:creationId xmlns:a16="http://schemas.microsoft.com/office/drawing/2014/main" id="{DA0CB53A-602C-4D6C-A7D4-6BED8168C69D}"/>
                </a:ext>
              </a:extLst>
            </p:cNvPr>
            <p:cNvSpPr/>
            <p:nvPr/>
          </p:nvSpPr>
          <p:spPr>
            <a:xfrm>
              <a:off x="1057251" y="748306"/>
              <a:ext cx="7838655" cy="2022348"/>
            </a:xfrm>
            <a:prstGeom prst="rect">
              <a:avLst/>
            </a:prstGeom>
            <a:solidFill>
              <a:srgbClr val="4BACC6">
                <a:lumMod val="20000"/>
                <a:lumOff val="80000"/>
                <a:alpha val="40000"/>
              </a:srgb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grpSp>
      <p:sp>
        <p:nvSpPr>
          <p:cNvPr id="28" name="Titre 1">
            <a:extLst>
              <a:ext uri="{FF2B5EF4-FFF2-40B4-BE49-F238E27FC236}">
                <a16:creationId xmlns:a16="http://schemas.microsoft.com/office/drawing/2014/main" id="{92AFA38E-9203-4C56-9E2C-11D5C9E9DA2C}"/>
              </a:ext>
            </a:extLst>
          </p:cNvPr>
          <p:cNvSpPr txBox="1">
            <a:spLocks/>
          </p:cNvSpPr>
          <p:nvPr/>
        </p:nvSpPr>
        <p:spPr bwMode="auto">
          <a:xfrm>
            <a:off x="180000" y="180000"/>
            <a:ext cx="8216900" cy="35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80000"/>
              </a:lnSpc>
              <a:spcBef>
                <a:spcPct val="0"/>
              </a:spcBef>
              <a:spcAft>
                <a:spcPct val="0"/>
              </a:spcAft>
              <a:buClrTx/>
              <a:buSzTx/>
              <a:buFontTx/>
              <a:buNone/>
              <a:tabLst/>
              <a:defRPr/>
            </a:pPr>
            <a:r>
              <a:rPr kumimoji="0" lang="fr-FR" sz="2800" b="1" i="0" u="none" strike="noStrike" kern="1200" cap="none" spc="0" normalizeH="0" baseline="0" noProof="0">
                <a:ln>
                  <a:noFill/>
                </a:ln>
                <a:solidFill>
                  <a:srgbClr val="482683"/>
                </a:solidFill>
                <a:effectLst/>
                <a:uLnTx/>
                <a:uFillTx/>
                <a:latin typeface="Calibri"/>
                <a:ea typeface="MS PGothic" pitchFamily="34" charset="-128"/>
              </a:rPr>
              <a:t>Effet de la résiliation ou dénonciation</a:t>
            </a:r>
          </a:p>
        </p:txBody>
      </p:sp>
      <p:pic>
        <p:nvPicPr>
          <p:cNvPr id="29" name="Graphique 28" descr="Calendrier quotidien">
            <a:extLst>
              <a:ext uri="{FF2B5EF4-FFF2-40B4-BE49-F238E27FC236}">
                <a16:creationId xmlns:a16="http://schemas.microsoft.com/office/drawing/2014/main" id="{1DAD1ABC-2CA0-4433-B225-E9E735DE87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99154" y="616461"/>
            <a:ext cx="504000" cy="504000"/>
          </a:xfrm>
          <a:prstGeom prst="rect">
            <a:avLst/>
          </a:prstGeom>
        </p:spPr>
      </p:pic>
      <p:sp>
        <p:nvSpPr>
          <p:cNvPr id="2" name="Rectangle 1">
            <a:extLst>
              <a:ext uri="{FF2B5EF4-FFF2-40B4-BE49-F238E27FC236}">
                <a16:creationId xmlns:a16="http://schemas.microsoft.com/office/drawing/2014/main" id="{1F28A9FE-6299-4F89-97A5-0D1AB1425091}"/>
              </a:ext>
            </a:extLst>
          </p:cNvPr>
          <p:cNvSpPr/>
          <p:nvPr/>
        </p:nvSpPr>
        <p:spPr>
          <a:xfrm>
            <a:off x="472440" y="1058693"/>
            <a:ext cx="8260080" cy="2616101"/>
          </a:xfrm>
          <a:prstGeom prst="rect">
            <a:avLst/>
          </a:prstGeom>
        </p:spPr>
        <p:txBody>
          <a:bodyPr wrap="square">
            <a:spAutoFit/>
          </a:bodyPr>
          <a:lstStyle/>
          <a:p>
            <a:pPr marL="171450" marR="0" lvl="1" indent="-171450" algn="just" defTabSz="533400" rtl="0" eaLnBrk="1" fontAlgn="base" latinLnBrk="0" hangingPunct="1">
              <a:lnSpc>
                <a:spcPct val="100000"/>
              </a:lnSpc>
              <a:spcBef>
                <a:spcPct val="0"/>
              </a:spcBef>
              <a:spcAft>
                <a:spcPts val="600"/>
              </a:spcAft>
              <a:buClr>
                <a:srgbClr val="0CA4D1"/>
              </a:buClr>
              <a:buSzTx/>
              <a:buFont typeface="Wingdings" panose="05000000000000000000" pitchFamily="2" charset="2"/>
              <a:buChar char="§"/>
              <a:tabLst/>
              <a:defRPr/>
            </a:pPr>
            <a:r>
              <a:rPr kumimoji="0" lang="fr-FR" sz="1200" b="0" i="0" u="none" strike="noStrike" kern="1200" cap="none" spc="0" normalizeH="0" baseline="0" noProof="0">
                <a:ln>
                  <a:noFill/>
                </a:ln>
                <a:solidFill>
                  <a:prstClr val="black">
                    <a:lumMod val="75000"/>
                    <a:lumOff val="25000"/>
                  </a:prstClr>
                </a:solidFill>
                <a:effectLst/>
                <a:uLnTx/>
                <a:uFillTx/>
                <a:latin typeface="Calibri"/>
                <a:ea typeface="MS PGothic" pitchFamily="34" charset="-128"/>
                <a:cs typeface="+mn-cs"/>
              </a:rPr>
              <a:t>Le décret précise que la </a:t>
            </a:r>
            <a:r>
              <a:rPr kumimoji="0" lang="fr-FR" sz="1200" b="1" i="0" u="none" strike="noStrike" kern="1200" cap="none" spc="0" normalizeH="0" baseline="0" noProof="0">
                <a:ln>
                  <a:noFill/>
                </a:ln>
                <a:solidFill>
                  <a:srgbClr val="0CA4D1"/>
                </a:solidFill>
                <a:effectLst/>
                <a:uLnTx/>
                <a:uFillTx/>
                <a:latin typeface="Calibri"/>
                <a:ea typeface="MS PGothic" pitchFamily="34" charset="-128"/>
                <a:cs typeface="+mn-cs"/>
              </a:rPr>
              <a:t>date de réception </a:t>
            </a:r>
            <a:r>
              <a:rPr kumimoji="0" lang="fr-FR" sz="1200" b="0" i="0" u="none" strike="noStrike" kern="1200" cap="none" spc="0" normalizeH="0" baseline="0" noProof="0">
                <a:ln>
                  <a:noFill/>
                </a:ln>
                <a:solidFill>
                  <a:prstClr val="black">
                    <a:lumMod val="75000"/>
                    <a:lumOff val="25000"/>
                  </a:prstClr>
                </a:solidFill>
                <a:effectLst/>
                <a:uLnTx/>
                <a:uFillTx/>
                <a:latin typeface="Calibri"/>
                <a:ea typeface="MS PGothic" pitchFamily="34" charset="-128"/>
                <a:cs typeface="+mn-cs"/>
              </a:rPr>
              <a:t>de la </a:t>
            </a:r>
            <a:r>
              <a:rPr kumimoji="0" lang="fr-FR" sz="1200" b="1" i="0" u="none" strike="noStrike" kern="1200" cap="none" spc="0" normalizeH="0" baseline="0" noProof="0">
                <a:ln>
                  <a:noFill/>
                </a:ln>
                <a:solidFill>
                  <a:srgbClr val="0CA4D1"/>
                </a:solidFill>
                <a:effectLst/>
                <a:uLnTx/>
                <a:uFillTx/>
                <a:latin typeface="Calibri"/>
                <a:ea typeface="MS PGothic" pitchFamily="34" charset="-128"/>
                <a:cs typeface="+mn-cs"/>
              </a:rPr>
              <a:t>notification</a:t>
            </a:r>
            <a:r>
              <a:rPr kumimoji="0" lang="fr-FR" sz="1200" b="0" i="0" u="none" strike="noStrike" kern="1200" cap="none" spc="0" normalizeH="0" baseline="0" noProof="0">
                <a:ln>
                  <a:noFill/>
                </a:ln>
                <a:solidFill>
                  <a:prstClr val="black">
                    <a:lumMod val="75000"/>
                    <a:lumOff val="25000"/>
                  </a:prstClr>
                </a:solidFill>
                <a:effectLst/>
                <a:uLnTx/>
                <a:uFillTx/>
                <a:latin typeface="Calibri"/>
                <a:ea typeface="MS PGothic" pitchFamily="34" charset="-128"/>
                <a:cs typeface="+mn-cs"/>
              </a:rPr>
              <a:t> de la dénonciation ou de la résiliation est présumée être le </a:t>
            </a:r>
            <a:r>
              <a:rPr kumimoji="0" lang="fr-FR" sz="1200" b="1" i="0" u="none" strike="noStrike" kern="1200" cap="none" spc="0" normalizeH="0" baseline="0" noProof="0">
                <a:ln>
                  <a:noFill/>
                </a:ln>
                <a:solidFill>
                  <a:srgbClr val="0CA4D1"/>
                </a:solidFill>
                <a:effectLst/>
                <a:uLnTx/>
                <a:uFillTx/>
                <a:latin typeface="Calibri"/>
                <a:ea typeface="MS PGothic" pitchFamily="34" charset="-128"/>
                <a:cs typeface="+mn-cs"/>
              </a:rPr>
              <a:t>premier jour qui suit </a:t>
            </a:r>
            <a:r>
              <a:rPr kumimoji="0" lang="fr-FR" sz="1200" b="0" i="0" u="none" strike="noStrike" kern="1200" cap="none" spc="0" normalizeH="0" baseline="0" noProof="0">
                <a:ln>
                  <a:noFill/>
                </a:ln>
                <a:solidFill>
                  <a:prstClr val="black">
                    <a:lumMod val="75000"/>
                    <a:lumOff val="25000"/>
                  </a:prstClr>
                </a:solidFill>
                <a:effectLst/>
                <a:uLnTx/>
                <a:uFillTx/>
                <a:latin typeface="Calibri"/>
                <a:ea typeface="MS PGothic" pitchFamily="34" charset="-128"/>
                <a:cs typeface="+mn-cs"/>
              </a:rPr>
              <a:t>la </a:t>
            </a:r>
            <a:r>
              <a:rPr kumimoji="0" lang="fr-FR" sz="1200" b="1" i="0" u="none" strike="noStrike" kern="1200" cap="none" spc="0" normalizeH="0" baseline="0" noProof="0">
                <a:ln>
                  <a:noFill/>
                </a:ln>
                <a:solidFill>
                  <a:srgbClr val="0CA4D1"/>
                </a:solidFill>
                <a:effectLst/>
                <a:uLnTx/>
                <a:uFillTx/>
                <a:latin typeface="Calibri"/>
                <a:ea typeface="MS PGothic" pitchFamily="34" charset="-128"/>
                <a:cs typeface="+mn-cs"/>
              </a:rPr>
              <a:t>date d'envoi </a:t>
            </a:r>
            <a:r>
              <a:rPr kumimoji="0" lang="fr-FR" sz="1200" b="0" i="0" u="none" strike="noStrike" kern="1200" cap="none" spc="0" normalizeH="0" baseline="0" noProof="0">
                <a:ln>
                  <a:noFill/>
                </a:ln>
                <a:solidFill>
                  <a:prstClr val="black">
                    <a:lumMod val="75000"/>
                    <a:lumOff val="25000"/>
                  </a:prstClr>
                </a:solidFill>
                <a:effectLst/>
                <a:uLnTx/>
                <a:uFillTx/>
                <a:latin typeface="Calibri"/>
                <a:ea typeface="MS PGothic" pitchFamily="34" charset="-128"/>
                <a:cs typeface="+mn-cs"/>
              </a:rPr>
              <a:t>de cette </a:t>
            </a:r>
            <a:r>
              <a:rPr kumimoji="0" lang="fr-FR" sz="1200" b="1" i="0" u="none" strike="noStrike" kern="1200" cap="none" spc="0" normalizeH="0" baseline="0" noProof="0">
                <a:ln>
                  <a:noFill/>
                </a:ln>
                <a:solidFill>
                  <a:srgbClr val="0CA4D1"/>
                </a:solidFill>
                <a:effectLst/>
                <a:uLnTx/>
                <a:uFillTx/>
                <a:latin typeface="Calibri"/>
                <a:ea typeface="MS PGothic" pitchFamily="34" charset="-128"/>
                <a:cs typeface="+mn-cs"/>
              </a:rPr>
              <a:t>notification</a:t>
            </a:r>
            <a:r>
              <a:rPr kumimoji="0" lang="fr-FR" sz="1200" b="0" i="0" u="none" strike="noStrike" kern="1200" cap="none" spc="0" normalizeH="0" baseline="0" noProof="0">
                <a:ln>
                  <a:noFill/>
                </a:ln>
                <a:solidFill>
                  <a:prstClr val="black">
                    <a:lumMod val="75000"/>
                    <a:lumOff val="25000"/>
                  </a:prstClr>
                </a:solidFill>
                <a:effectLst/>
                <a:uLnTx/>
                <a:uFillTx/>
                <a:latin typeface="Calibri"/>
                <a:ea typeface="MS PGothic" pitchFamily="34" charset="-128"/>
                <a:cs typeface="+mn-cs"/>
              </a:rPr>
              <a:t> telle qu'elle figure sur le cachet de la poste de la lettre recommandée ou, s'il s'agit d'une lettre recommandée électronique, sur la preuve de son dépôt</a:t>
            </a:r>
          </a:p>
          <a:p>
            <a:pPr marL="171450" marR="0" lvl="1" indent="-171450" algn="just" defTabSz="533400" rtl="0" eaLnBrk="1" fontAlgn="base" latinLnBrk="0" hangingPunct="1">
              <a:lnSpc>
                <a:spcPct val="100000"/>
              </a:lnSpc>
              <a:spcBef>
                <a:spcPct val="0"/>
              </a:spcBef>
              <a:spcAft>
                <a:spcPts val="600"/>
              </a:spcAft>
              <a:buClr>
                <a:srgbClr val="0CA4D1"/>
              </a:buClr>
              <a:buSzTx/>
              <a:buFont typeface="Wingdings" panose="05000000000000000000" pitchFamily="2" charset="2"/>
              <a:buChar char="§"/>
              <a:tabLst/>
              <a:defRPr/>
            </a:pPr>
            <a:r>
              <a:rPr kumimoji="0" lang="fr-FR" sz="1200" b="0" i="0" u="none" strike="noStrike" kern="1200" cap="none" spc="0" normalizeH="0" baseline="0" noProof="0">
                <a:ln>
                  <a:noFill/>
                </a:ln>
                <a:solidFill>
                  <a:prstClr val="black">
                    <a:lumMod val="75000"/>
                    <a:lumOff val="25000"/>
                  </a:prstClr>
                </a:solidFill>
                <a:effectLst/>
                <a:uLnTx/>
                <a:uFillTx/>
                <a:latin typeface="Calibri"/>
                <a:ea typeface="MS PGothic" pitchFamily="34" charset="-128"/>
                <a:cs typeface="+mn-cs"/>
              </a:rPr>
              <a:t>La loi précise que la </a:t>
            </a:r>
            <a:r>
              <a:rPr kumimoji="0" lang="fr-FR" sz="1200" b="1" i="0" u="none" strike="noStrike" kern="1200" cap="none" spc="0" normalizeH="0" baseline="0" noProof="0">
                <a:ln>
                  <a:noFill/>
                </a:ln>
                <a:solidFill>
                  <a:srgbClr val="0CA4D1"/>
                </a:solidFill>
                <a:effectLst/>
                <a:uLnTx/>
                <a:uFillTx/>
                <a:latin typeface="Calibri"/>
                <a:ea typeface="MS PGothic" pitchFamily="34" charset="-128"/>
                <a:cs typeface="+mn-cs"/>
              </a:rPr>
              <a:t>dénonciation</a:t>
            </a:r>
            <a:r>
              <a:rPr kumimoji="0" lang="fr-FR" sz="1200" b="0" i="0" u="none" strike="noStrike" kern="1200" cap="none" spc="0" normalizeH="0" baseline="0" noProof="0">
                <a:ln>
                  <a:noFill/>
                </a:ln>
                <a:solidFill>
                  <a:prstClr val="black">
                    <a:lumMod val="75000"/>
                    <a:lumOff val="25000"/>
                  </a:prstClr>
                </a:solidFill>
                <a:effectLst/>
                <a:uLnTx/>
                <a:uFillTx/>
                <a:latin typeface="Calibri"/>
                <a:ea typeface="MS PGothic" pitchFamily="34" charset="-128"/>
                <a:cs typeface="+mn-cs"/>
              </a:rPr>
              <a:t> ou la </a:t>
            </a:r>
            <a:r>
              <a:rPr kumimoji="0" lang="fr-FR" sz="1200" b="1" i="0" u="none" strike="noStrike" kern="1200" cap="none" spc="0" normalizeH="0" baseline="0" noProof="0">
                <a:ln>
                  <a:noFill/>
                </a:ln>
                <a:solidFill>
                  <a:srgbClr val="0CA4D1"/>
                </a:solidFill>
                <a:effectLst/>
                <a:uLnTx/>
                <a:uFillTx/>
                <a:latin typeface="Calibri"/>
                <a:ea typeface="MS PGothic" pitchFamily="34" charset="-128"/>
                <a:cs typeface="+mn-cs"/>
              </a:rPr>
              <a:t>résiliation</a:t>
            </a:r>
            <a:r>
              <a:rPr kumimoji="0" lang="fr-FR" sz="1200" b="0" i="0" u="none" strike="noStrike" kern="1200" cap="none" spc="0" normalizeH="0" baseline="0" noProof="0">
                <a:ln>
                  <a:noFill/>
                </a:ln>
                <a:solidFill>
                  <a:srgbClr val="0CA4D1"/>
                </a:solidFill>
                <a:effectLst/>
                <a:uLnTx/>
                <a:uFillTx/>
                <a:latin typeface="Calibri"/>
                <a:ea typeface="MS PGothic" pitchFamily="34" charset="-128"/>
                <a:cs typeface="+mn-cs"/>
              </a:rPr>
              <a:t> </a:t>
            </a:r>
            <a:r>
              <a:rPr kumimoji="0" lang="fr-FR" sz="1200" b="1" i="0" u="none" strike="noStrike" kern="1200" cap="none" spc="0" normalizeH="0" baseline="0" noProof="0">
                <a:ln>
                  <a:noFill/>
                </a:ln>
                <a:solidFill>
                  <a:srgbClr val="0CA4D1"/>
                </a:solidFill>
                <a:effectLst/>
                <a:uLnTx/>
                <a:uFillTx/>
                <a:latin typeface="Calibri"/>
                <a:ea typeface="MS PGothic" pitchFamily="34" charset="-128"/>
                <a:cs typeface="+mn-cs"/>
              </a:rPr>
              <a:t>prend effet 1 mois </a:t>
            </a:r>
            <a:r>
              <a:rPr kumimoji="0" lang="fr-FR" sz="1200" b="0" i="0" u="none" strike="noStrike" kern="1200" cap="none" spc="0" normalizeH="0" baseline="0" noProof="0">
                <a:ln>
                  <a:noFill/>
                </a:ln>
                <a:solidFill>
                  <a:prstClr val="black">
                    <a:lumMod val="75000"/>
                    <a:lumOff val="25000"/>
                  </a:prstClr>
                </a:solidFill>
                <a:effectLst/>
                <a:uLnTx/>
                <a:uFillTx/>
                <a:latin typeface="Calibri"/>
                <a:ea typeface="MS PGothic" pitchFamily="34" charset="-128"/>
                <a:cs typeface="+mn-cs"/>
              </a:rPr>
              <a:t>après </a:t>
            </a:r>
            <a:r>
              <a:rPr kumimoji="0" lang="fr-FR" sz="1200" b="1" i="0" u="none" strike="noStrike" kern="1200" cap="none" spc="0" normalizeH="0" baseline="0" noProof="0">
                <a:ln>
                  <a:noFill/>
                </a:ln>
                <a:solidFill>
                  <a:srgbClr val="0CA4D1"/>
                </a:solidFill>
                <a:effectLst/>
                <a:uLnTx/>
                <a:uFillTx/>
                <a:latin typeface="Calibri"/>
                <a:ea typeface="MS PGothic" pitchFamily="34" charset="-128"/>
                <a:cs typeface="+mn-cs"/>
              </a:rPr>
              <a:t>réception</a:t>
            </a:r>
            <a:r>
              <a:rPr kumimoji="0" lang="fr-FR" sz="1200" b="0" i="0" u="none" strike="noStrike" kern="1200" cap="none" spc="0" normalizeH="0" baseline="0" noProof="0">
                <a:ln>
                  <a:noFill/>
                </a:ln>
                <a:solidFill>
                  <a:prstClr val="black">
                    <a:lumMod val="75000"/>
                    <a:lumOff val="25000"/>
                  </a:prstClr>
                </a:solidFill>
                <a:effectLst/>
                <a:uLnTx/>
                <a:uFillTx/>
                <a:latin typeface="Calibri"/>
                <a:ea typeface="MS PGothic" pitchFamily="34" charset="-128"/>
                <a:cs typeface="+mn-cs"/>
              </a:rPr>
              <a:t> de la </a:t>
            </a:r>
            <a:r>
              <a:rPr kumimoji="0" lang="fr-FR" sz="1200" b="1" i="0" u="none" strike="noStrike" kern="1200" cap="none" spc="0" normalizeH="0" baseline="0" noProof="0">
                <a:ln>
                  <a:noFill/>
                </a:ln>
                <a:solidFill>
                  <a:srgbClr val="0CA4D1"/>
                </a:solidFill>
                <a:effectLst/>
                <a:uLnTx/>
                <a:uFillTx/>
                <a:latin typeface="Calibri"/>
                <a:ea typeface="MS PGothic" pitchFamily="34" charset="-128"/>
                <a:cs typeface="+mn-cs"/>
              </a:rPr>
              <a:t>notification</a:t>
            </a:r>
            <a:r>
              <a:rPr kumimoji="0" lang="fr-FR" sz="1200" b="0" i="0" u="none" strike="noStrike" kern="1200" cap="none" spc="0" normalizeH="0" baseline="0" noProof="0">
                <a:ln>
                  <a:noFill/>
                </a:ln>
                <a:solidFill>
                  <a:prstClr val="black">
                    <a:lumMod val="75000"/>
                    <a:lumOff val="25000"/>
                  </a:prstClr>
                </a:solidFill>
                <a:effectLst/>
                <a:uLnTx/>
                <a:uFillTx/>
                <a:latin typeface="Calibri"/>
                <a:ea typeface="MS PGothic" pitchFamily="34" charset="-128"/>
                <a:cs typeface="+mn-cs"/>
              </a:rPr>
              <a:t> par l’ancien organisme. Donc à la lecture du décret et de la loi, la dénonciation ou la résiliation pend effet </a:t>
            </a:r>
            <a:r>
              <a:rPr kumimoji="0" lang="fr-FR" sz="1200" b="1" i="0" u="none" strike="noStrike" kern="1200" cap="none" spc="0" normalizeH="0" baseline="0" noProof="0">
                <a:ln>
                  <a:noFill/>
                </a:ln>
                <a:solidFill>
                  <a:srgbClr val="0CA4D1"/>
                </a:solidFill>
                <a:effectLst/>
                <a:uLnTx/>
                <a:uFillTx/>
                <a:latin typeface="Calibri"/>
                <a:ea typeface="MS PGothic" pitchFamily="34" charset="-128"/>
                <a:cs typeface="+mn-cs"/>
              </a:rPr>
              <a:t>1 mois + 1 jour</a:t>
            </a:r>
            <a:r>
              <a:rPr kumimoji="0" lang="fr-FR" sz="1200" b="0" i="0" u="none" strike="noStrike" kern="1200" cap="none" spc="0" normalizeH="0" baseline="0" noProof="0">
                <a:ln>
                  <a:noFill/>
                </a:ln>
                <a:solidFill>
                  <a:srgbClr val="0CA4D1"/>
                </a:solidFill>
                <a:effectLst/>
                <a:uLnTx/>
                <a:uFillTx/>
                <a:latin typeface="Calibri"/>
                <a:ea typeface="MS PGothic" pitchFamily="34" charset="-128"/>
                <a:cs typeface="+mn-cs"/>
              </a:rPr>
              <a:t> </a:t>
            </a:r>
            <a:r>
              <a:rPr kumimoji="0" lang="fr-FR" sz="1200" b="0" i="0" u="none" strike="noStrike" kern="1200" cap="none" spc="0" normalizeH="0" baseline="0" noProof="0">
                <a:ln>
                  <a:noFill/>
                </a:ln>
                <a:solidFill>
                  <a:prstClr val="black">
                    <a:lumMod val="75000"/>
                    <a:lumOff val="25000"/>
                  </a:prstClr>
                </a:solidFill>
                <a:effectLst/>
                <a:uLnTx/>
                <a:uFillTx/>
                <a:latin typeface="Calibri"/>
                <a:ea typeface="MS PGothic" pitchFamily="34" charset="-128"/>
                <a:cs typeface="+mn-cs"/>
              </a:rPr>
              <a:t>à compter de la date d’envoi de la notification. </a:t>
            </a:r>
          </a:p>
          <a:p>
            <a:pPr marL="179388" marR="0" lvl="0" indent="-179388" algn="just" defTabSz="457200" rtl="0" eaLnBrk="1" fontAlgn="base" latinLnBrk="0" hangingPunct="1">
              <a:lnSpc>
                <a:spcPct val="100000"/>
              </a:lnSpc>
              <a:spcBef>
                <a:spcPts val="0"/>
              </a:spcBef>
              <a:spcAft>
                <a:spcPts val="600"/>
              </a:spcAft>
              <a:buClr>
                <a:srgbClr val="0CA4D1"/>
              </a:buClr>
              <a:buSzTx/>
              <a:buFont typeface="Wingdings" panose="05000000000000000000" pitchFamily="2" charset="2"/>
              <a:buChar char="§"/>
              <a:tabLst/>
              <a:defRPr/>
            </a:pP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Le</a:t>
            </a:r>
            <a:r>
              <a:rPr kumimoji="0" lang="fr-FR" sz="1200" b="0" i="0" u="none" strike="noStrike" kern="1200" cap="none" spc="0" normalizeH="0" baseline="0" noProof="0">
                <a:ln>
                  <a:noFill/>
                </a:ln>
                <a:solidFill>
                  <a:prstClr val="black"/>
                </a:solidFill>
                <a:effectLst/>
                <a:uLnTx/>
                <a:uFillTx/>
                <a:latin typeface="Calibri" pitchFamily="34" charset="0"/>
                <a:ea typeface="Calibri" panose="020F0502020204030204" pitchFamily="34" charset="0"/>
                <a:cs typeface="+mn-cs"/>
              </a:rPr>
              <a:t> </a:t>
            </a:r>
            <a:r>
              <a:rPr kumimoji="0" lang="fr-FR" sz="1200" b="1"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souscripteur</a:t>
            </a:r>
            <a:r>
              <a:rPr kumimoji="0" lang="fr-FR" sz="1200" b="0" i="0" u="none" strike="noStrike" kern="1200" cap="none" spc="0" normalizeH="0" baseline="0" noProof="0">
                <a:ln>
                  <a:noFill/>
                </a:ln>
                <a:solidFill>
                  <a:prstClr val="black"/>
                </a:solidFill>
                <a:effectLst/>
                <a:uLnTx/>
                <a:uFillTx/>
                <a:latin typeface="Calibri" pitchFamily="34" charset="0"/>
                <a:ea typeface="Calibri" panose="020F0502020204030204" pitchFamily="34" charset="0"/>
                <a:cs typeface="+mn-cs"/>
              </a:rPr>
              <a:t> </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n’est alors </a:t>
            </a:r>
            <a:r>
              <a:rPr kumimoji="0" lang="fr-FR" sz="1200" b="1"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redevable</a:t>
            </a:r>
            <a:r>
              <a:rPr kumimoji="0" lang="fr-FR" sz="1200" b="0" i="0" u="none" strike="noStrike" kern="1200" cap="none" spc="0" normalizeH="0" baseline="0" noProof="0">
                <a:ln>
                  <a:noFill/>
                </a:ln>
                <a:solidFill>
                  <a:prstClr val="black"/>
                </a:solidFill>
                <a:effectLst/>
                <a:uLnTx/>
                <a:uFillTx/>
                <a:latin typeface="Calibri" pitchFamily="34" charset="0"/>
                <a:ea typeface="Calibri" panose="020F0502020204030204" pitchFamily="34" charset="0"/>
                <a:cs typeface="+mn-cs"/>
              </a:rPr>
              <a:t> </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que de la </a:t>
            </a:r>
            <a:r>
              <a:rPr kumimoji="0" lang="fr-FR" sz="1200" b="1"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partie de cotisation </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correspondant à la </a:t>
            </a:r>
            <a:r>
              <a:rPr kumimoji="0" lang="fr-FR" sz="1200" b="1"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période</a:t>
            </a:r>
            <a:r>
              <a:rPr kumimoji="0" lang="fr-FR" sz="1200" b="0"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 </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pendant laquelle le </a:t>
            </a:r>
            <a:r>
              <a:rPr kumimoji="0" lang="fr-FR" sz="1200" b="1"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risque est couvert </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à savoir jusqu’à la date d’effet de la résiliation du contrat ou de la dénonciation de l’adhésion. </a:t>
            </a:r>
          </a:p>
          <a:p>
            <a:pPr marL="179388" marR="0" lvl="0" indent="-179388" algn="just" defTabSz="457200" rtl="0" eaLnBrk="1" fontAlgn="base" latinLnBrk="0" hangingPunct="1">
              <a:lnSpc>
                <a:spcPct val="100000"/>
              </a:lnSpc>
              <a:spcBef>
                <a:spcPts val="0"/>
              </a:spcBef>
              <a:spcAft>
                <a:spcPts val="600"/>
              </a:spcAft>
              <a:buClr>
                <a:srgbClr val="0CA4D1"/>
              </a:buClr>
              <a:buSzTx/>
              <a:buFont typeface="Wingdings" panose="05000000000000000000" pitchFamily="2" charset="2"/>
              <a:buChar char="§"/>
              <a:tabLst/>
              <a:defRPr/>
            </a:pP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De son côté, l’</a:t>
            </a:r>
            <a:r>
              <a:rPr kumimoji="0" lang="fr-FR" sz="1200" b="1"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ancien organisme </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est tenu de </a:t>
            </a:r>
            <a:r>
              <a:rPr kumimoji="0" lang="fr-FR" sz="1200" b="1"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rembourser</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 le </a:t>
            </a:r>
            <a:r>
              <a:rPr kumimoji="0" lang="fr-FR" sz="1200" b="1"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solde </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au souscripteur dans un délai de </a:t>
            </a:r>
            <a:r>
              <a:rPr kumimoji="0" lang="fr-FR" sz="1200" b="1"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30 jours </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à compter de la date d’effet de la dénonciation ou de la résiliation.</a:t>
            </a:r>
          </a:p>
          <a:p>
            <a:pPr marL="182563" marR="0" lvl="0" indent="-182563" algn="just" defTabSz="4572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fr-FR" sz="1200" b="1"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A défaut </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de</a:t>
            </a:r>
            <a:r>
              <a:rPr kumimoji="0" lang="fr-FR" sz="1200" b="0" i="0" u="none" strike="noStrike" kern="1200" cap="none" spc="0" normalizeH="0" baseline="0" noProof="0">
                <a:ln>
                  <a:noFill/>
                </a:ln>
                <a:solidFill>
                  <a:prstClr val="black"/>
                </a:solidFill>
                <a:effectLst/>
                <a:uLnTx/>
                <a:uFillTx/>
                <a:latin typeface="Calibri" pitchFamily="34" charset="0"/>
                <a:ea typeface="Calibri" panose="020F0502020204030204" pitchFamily="34" charset="0"/>
                <a:cs typeface="+mn-cs"/>
              </a:rPr>
              <a:t> </a:t>
            </a:r>
            <a:r>
              <a:rPr kumimoji="0" lang="fr-FR" sz="1200" b="1"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remboursement</a:t>
            </a:r>
            <a:r>
              <a:rPr kumimoji="0" lang="fr-FR" sz="1200" b="0" i="0" u="none" strike="noStrike" kern="1200" cap="none" spc="0" normalizeH="0" baseline="0" noProof="0">
                <a:ln>
                  <a:noFill/>
                </a:ln>
                <a:solidFill>
                  <a:prstClr val="black"/>
                </a:solidFill>
                <a:effectLst/>
                <a:uLnTx/>
                <a:uFillTx/>
                <a:latin typeface="Calibri" pitchFamily="34" charset="0"/>
                <a:ea typeface="Calibri" panose="020F0502020204030204" pitchFamily="34" charset="0"/>
                <a:cs typeface="+mn-cs"/>
              </a:rPr>
              <a:t> </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dans ce </a:t>
            </a:r>
            <a:r>
              <a:rPr kumimoji="0" lang="fr-FR" sz="1200" b="1"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délai</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 les </a:t>
            </a:r>
            <a:r>
              <a:rPr kumimoji="0" lang="fr-FR" sz="1200" b="1"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sommes dues </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au</a:t>
            </a:r>
            <a:r>
              <a:rPr kumimoji="0" lang="fr-FR" sz="1200" b="0" i="0" u="none" strike="noStrike" kern="1200" cap="none" spc="0" normalizeH="0" baseline="0" noProof="0">
                <a:ln>
                  <a:noFill/>
                </a:ln>
                <a:solidFill>
                  <a:prstClr val="black"/>
                </a:solidFill>
                <a:effectLst/>
                <a:uLnTx/>
                <a:uFillTx/>
                <a:latin typeface="Calibri" pitchFamily="34" charset="0"/>
                <a:ea typeface="Calibri" panose="020F0502020204030204" pitchFamily="34" charset="0"/>
                <a:cs typeface="+mn-cs"/>
              </a:rPr>
              <a:t> </a:t>
            </a:r>
            <a:r>
              <a:rPr kumimoji="0" lang="fr-FR" sz="1200" b="1"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souscripteur produisent </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de plein droit des</a:t>
            </a:r>
            <a:r>
              <a:rPr kumimoji="0" lang="fr-FR" sz="1200" b="0" i="0" u="none" strike="noStrike" kern="1200" cap="none" spc="0" normalizeH="0" baseline="0" noProof="0">
                <a:ln>
                  <a:noFill/>
                </a:ln>
                <a:solidFill>
                  <a:prstClr val="black"/>
                </a:solidFill>
                <a:effectLst/>
                <a:uLnTx/>
                <a:uFillTx/>
                <a:latin typeface="Calibri" pitchFamily="34" charset="0"/>
                <a:ea typeface="Calibri" panose="020F0502020204030204" pitchFamily="34" charset="0"/>
                <a:cs typeface="+mn-cs"/>
              </a:rPr>
              <a:t> </a:t>
            </a:r>
            <a:r>
              <a:rPr kumimoji="0" lang="fr-FR" sz="1200" b="1"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intérêts</a:t>
            </a:r>
            <a:r>
              <a:rPr kumimoji="0" lang="fr-FR" sz="1200" b="0" i="0" u="none" strike="noStrike" kern="1200" cap="none" spc="0" normalizeH="0" baseline="0" noProof="0">
                <a:ln>
                  <a:noFill/>
                </a:ln>
                <a:solidFill>
                  <a:prstClr val="black"/>
                </a:solidFill>
                <a:effectLst/>
                <a:uLnTx/>
                <a:uFillTx/>
                <a:latin typeface="Calibri" pitchFamily="34" charset="0"/>
                <a:ea typeface="Calibri" panose="020F0502020204030204" pitchFamily="34" charset="0"/>
                <a:cs typeface="+mn-cs"/>
              </a:rPr>
              <a:t> </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de</a:t>
            </a:r>
            <a:r>
              <a:rPr kumimoji="0" lang="fr-FR" sz="1200" b="0"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 </a:t>
            </a:r>
            <a:r>
              <a:rPr kumimoji="0" lang="fr-FR" sz="1200" b="1"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retard</a:t>
            </a:r>
            <a:r>
              <a:rPr kumimoji="0" lang="fr-FR" sz="1200" b="0"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 </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au taux légal.</a:t>
            </a:r>
          </a:p>
        </p:txBody>
      </p:sp>
      <p:sp>
        <p:nvSpPr>
          <p:cNvPr id="3" name="Rectangle 2">
            <a:extLst>
              <a:ext uri="{FF2B5EF4-FFF2-40B4-BE49-F238E27FC236}">
                <a16:creationId xmlns:a16="http://schemas.microsoft.com/office/drawing/2014/main" id="{AE9FB954-0FCB-4F61-B7EF-5C97D70B65C1}"/>
              </a:ext>
            </a:extLst>
          </p:cNvPr>
          <p:cNvSpPr/>
          <p:nvPr/>
        </p:nvSpPr>
        <p:spPr>
          <a:xfrm>
            <a:off x="1284271" y="4238737"/>
            <a:ext cx="5550624" cy="461665"/>
          </a:xfrm>
          <a:prstGeom prst="rect">
            <a:avLst/>
          </a:prstGeom>
        </p:spPr>
        <p:txBody>
          <a:bodyPr wrap="square">
            <a:spAutoFit/>
          </a:bodyPr>
          <a:lstStyle/>
          <a:p>
            <a:pPr marL="0" marR="0" lvl="1" indent="0" algn="ctr" defTabSz="533400" rtl="0" eaLnBrk="1" fontAlgn="base" latinLnBrk="0" hangingPunct="1">
              <a:lnSpc>
                <a:spcPct val="100000"/>
              </a:lnSpc>
              <a:spcBef>
                <a:spcPct val="0"/>
              </a:spcBef>
              <a:spcAft>
                <a:spcPts val="1200"/>
              </a:spcAft>
              <a:buClr>
                <a:srgbClr val="3183C5"/>
              </a:buClr>
              <a:buSzTx/>
              <a:buFontTx/>
              <a:buNone/>
              <a:tabLst/>
              <a:defRPr/>
            </a:pPr>
            <a:r>
              <a:rPr kumimoji="0" lang="fr-FR" sz="1200" b="1" i="0" u="none" strike="noStrike" kern="1200" cap="none" spc="0" normalizeH="0" baseline="0" noProof="0">
                <a:ln>
                  <a:noFill/>
                </a:ln>
                <a:solidFill>
                  <a:prstClr val="black">
                    <a:lumMod val="75000"/>
                    <a:lumOff val="25000"/>
                  </a:prstClr>
                </a:solidFill>
                <a:effectLst/>
                <a:uLnTx/>
                <a:uFillTx/>
                <a:latin typeface="Calibri"/>
                <a:ea typeface="MS PGothic" pitchFamily="34" charset="-128"/>
                <a:cs typeface="+mn-cs"/>
              </a:rPr>
              <a:t>La nouvelle adhésion ou le nouveau contrat ne peut prendre effet avant la prise d'effet de la dénonciation de l’ancienne adhésion ou la résiliation de l'ancien contrat</a:t>
            </a:r>
          </a:p>
        </p:txBody>
      </p:sp>
      <p:pic>
        <p:nvPicPr>
          <p:cNvPr id="5" name="Graphique 4" descr="Répéter">
            <a:extLst>
              <a:ext uri="{FF2B5EF4-FFF2-40B4-BE49-F238E27FC236}">
                <a16:creationId xmlns:a16="http://schemas.microsoft.com/office/drawing/2014/main" id="{A90CFCB4-C924-4644-A92F-0E70BA80C0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09326" y="3868811"/>
            <a:ext cx="432000" cy="432000"/>
          </a:xfrm>
          <a:prstGeom prst="rect">
            <a:avLst/>
          </a:prstGeom>
        </p:spPr>
      </p:pic>
      <mc:AlternateContent xmlns:mc="http://schemas.openxmlformats.org/markup-compatibility/2006" xmlns:pslz="http://schemas.microsoft.com/office/powerpoint/2016/slidezoom">
        <mc:Choice Requires="pslz">
          <p:graphicFrame>
            <p:nvGraphicFramePr>
              <p:cNvPr id="6" name="Zoom de diapositive 5">
                <a:extLst>
                  <a:ext uri="{FF2B5EF4-FFF2-40B4-BE49-F238E27FC236}">
                    <a16:creationId xmlns:a16="http://schemas.microsoft.com/office/drawing/2014/main" id="{9EB6848C-2812-49B2-BDBF-DFCDFC41530E}"/>
                  </a:ext>
                </a:extLst>
              </p:cNvPr>
              <p:cNvGraphicFramePr>
                <a:graphicFrameLocks noChangeAspect="1"/>
              </p:cNvGraphicFramePr>
              <p:nvPr>
                <p:extLst>
                  <p:ext uri="{D42A27DB-BD31-4B8C-83A1-F6EECF244321}">
                    <p14:modId xmlns:p14="http://schemas.microsoft.com/office/powerpoint/2010/main" val="1418199568"/>
                  </p:ext>
                </p:extLst>
              </p:nvPr>
            </p:nvGraphicFramePr>
            <p:xfrm>
              <a:off x="7531923" y="4173838"/>
              <a:ext cx="885614" cy="498158"/>
            </p:xfrm>
            <a:graphic>
              <a:graphicData uri="http://schemas.microsoft.com/office/powerpoint/2016/slidezoom">
                <pslz:sldZm>
                  <pslz:sldZmObj sldId="1041" cId="3170919432">
                    <pslz:zmPr id="{41021111-0720-4C33-9901-61405A6F2C95}" transitionDur="1000">
                      <p166:blipFill xmlns:p166="http://schemas.microsoft.com/office/powerpoint/2016/6/main">
                        <a:blip r:embed="rId7"/>
                        <a:stretch>
                          <a:fillRect/>
                        </a:stretch>
                      </p166:blipFill>
                      <p166:spPr xmlns:p166="http://schemas.microsoft.com/office/powerpoint/2016/6/main">
                        <a:xfrm>
                          <a:off x="0" y="0"/>
                          <a:ext cx="885614" cy="498158"/>
                        </a:xfrm>
                        <a:prstGeom prst="rect">
                          <a:avLst/>
                        </a:prstGeom>
                        <a:ln w="3175">
                          <a:solidFill>
                            <a:prstClr val="ltGray"/>
                          </a:solidFill>
                        </a:ln>
                        <a:effectLst>
                          <a:outerShdw blurRad="50800" dist="38100" dir="2700000" algn="tl" rotWithShape="0">
                            <a:prstClr val="black">
                              <a:alpha val="40000"/>
                            </a:prstClr>
                          </a:outerShdw>
                        </a:effectLst>
                      </p166:spPr>
                    </pslz:zmPr>
                  </pslz:sldZmObj>
                </pslz:sldZm>
              </a:graphicData>
            </a:graphic>
          </p:graphicFrame>
        </mc:Choice>
        <mc:Fallback xmlns="">
          <p:pic>
            <p:nvPicPr>
              <p:cNvPr id="6" name="Zoom de diapositive 5">
                <a:extLst>
                  <a:ext uri="{FF2B5EF4-FFF2-40B4-BE49-F238E27FC236}">
                    <a16:creationId xmlns:a16="http://schemas.microsoft.com/office/drawing/2014/main" id="{9EB6848C-2812-49B2-BDBF-DFCDFC41530E}"/>
                  </a:ext>
                </a:extLst>
              </p:cNvPr>
              <p:cNvPicPr>
                <a:picLocks noGrp="1" noRot="1" noChangeAspect="1" noMove="1" noResize="1" noEditPoints="1" noAdjustHandles="1" noChangeArrowheads="1" noChangeShapeType="1"/>
              </p:cNvPicPr>
              <p:nvPr/>
            </p:nvPicPr>
            <p:blipFill>
              <a:blip r:embed="rId8"/>
              <a:stretch>
                <a:fillRect/>
              </a:stretch>
            </p:blipFill>
            <p:spPr>
              <a:xfrm>
                <a:off x="7531923" y="4173838"/>
                <a:ext cx="885614" cy="498158"/>
              </a:xfrm>
              <a:prstGeom prst="rect">
                <a:avLst/>
              </a:prstGeom>
              <a:ln w="3175">
                <a:solidFill>
                  <a:prstClr val="ltGray"/>
                </a:solidFill>
              </a:ln>
              <a:effectLst>
                <a:outerShdw blurRad="50800" dist="38100" dir="2700000" algn="tl" rotWithShape="0">
                  <a:prstClr val="black">
                    <a:alpha val="40000"/>
                  </a:prstClr>
                </a:outerShdw>
              </a:effectLst>
            </p:spPr>
          </p:pic>
        </mc:Fallback>
      </mc:AlternateContent>
      <p:pic>
        <p:nvPicPr>
          <p:cNvPr id="20" name="Graphique 19" descr="Loupe">
            <a:extLst>
              <a:ext uri="{FF2B5EF4-FFF2-40B4-BE49-F238E27FC236}">
                <a16:creationId xmlns:a16="http://schemas.microsoft.com/office/drawing/2014/main" id="{CA64EA26-4F37-42CA-9DDC-C9FF0C070E5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7041101" y="4198037"/>
            <a:ext cx="456856" cy="456856"/>
          </a:xfrm>
          <a:prstGeom prst="rect">
            <a:avLst/>
          </a:prstGeom>
          <a:effectLst/>
        </p:spPr>
      </p:pic>
    </p:spTree>
    <p:extLst>
      <p:ext uri="{BB962C8B-B14F-4D97-AF65-F5344CB8AC3E}">
        <p14:creationId xmlns:p14="http://schemas.microsoft.com/office/powerpoint/2010/main" val="3613531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numéro de diapositive 4">
            <a:extLst>
              <a:ext uri="{FF2B5EF4-FFF2-40B4-BE49-F238E27FC236}">
                <a16:creationId xmlns:a16="http://schemas.microsoft.com/office/drawing/2014/main" id="{6CA4D5E5-5875-45C0-AADF-05501A27ACE3}"/>
              </a:ext>
            </a:extLst>
          </p:cNvPr>
          <p:cNvSpPr txBox="1">
            <a:spLocks/>
          </p:cNvSpPr>
          <p:nvPr/>
        </p:nvSpPr>
        <p:spPr>
          <a:xfrm>
            <a:off x="8280400" y="4766400"/>
            <a:ext cx="399600" cy="274637"/>
          </a:xfrm>
          <a:prstGeom prst="rect">
            <a:avLst/>
          </a:prstGeom>
        </p:spPr>
        <p:txBody>
          <a:bodyPr vert="horz" wrap="square" lIns="0" tIns="0" rIns="0" bIns="0" numCol="1" anchor="b" anchorCtr="0" compatLnSpc="1">
            <a:prstTxWarp prst="textNoShape">
              <a:avLst/>
            </a:prstTxWarp>
          </a:bodyPr>
          <a:lstStyle>
            <a:defPPr>
              <a:defRPr lang="en-US"/>
            </a:defPPr>
            <a:lvl1pPr algn="r" defTabSz="457200" rtl="0" fontAlgn="base">
              <a:spcBef>
                <a:spcPct val="0"/>
              </a:spcBef>
              <a:spcAft>
                <a:spcPct val="0"/>
              </a:spcAft>
              <a:defRPr sz="800" b="1" kern="1200">
                <a:solidFill>
                  <a:schemeClr val="bg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8227898-8B25-4B57-BC36-40D611BFB559}" type="slidenum">
              <a:rPr kumimoji="0" lang="en-US" altLang="fr-FR" sz="800" b="1" i="0" u="none" strike="noStrike" kern="1200" cap="none" spc="0" normalizeH="0" baseline="0" noProof="0" smtClean="0">
                <a:ln>
                  <a:noFill/>
                </a:ln>
                <a:solidFill>
                  <a:prstClr val="white"/>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altLang="fr-FR" sz="800" b="1" i="0" u="none" strike="noStrike" kern="1200" cap="none" spc="0" normalizeH="0" baseline="0" noProof="0">
              <a:ln>
                <a:noFill/>
              </a:ln>
              <a:solidFill>
                <a:prstClr val="white"/>
              </a:solidFill>
              <a:effectLst/>
              <a:uLnTx/>
              <a:uFillTx/>
              <a:latin typeface="Calibri" pitchFamily="34" charset="0"/>
              <a:ea typeface="MS PGothic" pitchFamily="34" charset="-128"/>
              <a:cs typeface="+mn-cs"/>
            </a:endParaRPr>
          </a:p>
        </p:txBody>
      </p:sp>
      <p:sp>
        <p:nvSpPr>
          <p:cNvPr id="26" name="Titre 1">
            <a:extLst>
              <a:ext uri="{FF2B5EF4-FFF2-40B4-BE49-F238E27FC236}">
                <a16:creationId xmlns:a16="http://schemas.microsoft.com/office/drawing/2014/main" id="{172FB598-E8EF-4123-A935-0E98BAB37DA8}"/>
              </a:ext>
            </a:extLst>
          </p:cNvPr>
          <p:cNvSpPr txBox="1">
            <a:spLocks/>
          </p:cNvSpPr>
          <p:nvPr/>
        </p:nvSpPr>
        <p:spPr bwMode="auto">
          <a:xfrm>
            <a:off x="180000" y="180000"/>
            <a:ext cx="8216900" cy="35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80000"/>
              </a:lnSpc>
              <a:spcBef>
                <a:spcPct val="0"/>
              </a:spcBef>
              <a:spcAft>
                <a:spcPct val="0"/>
              </a:spcAft>
              <a:buClrTx/>
              <a:buSzTx/>
              <a:buFontTx/>
              <a:buNone/>
              <a:tabLst/>
              <a:defRPr/>
            </a:pPr>
            <a:r>
              <a:rPr kumimoji="0" lang="fr-FR" sz="2800" b="1" i="0" u="none" strike="noStrike" kern="1200" cap="none" spc="0" normalizeH="0" baseline="0" noProof="0">
                <a:ln>
                  <a:noFill/>
                </a:ln>
                <a:solidFill>
                  <a:srgbClr val="482683"/>
                </a:solidFill>
                <a:effectLst/>
                <a:uLnTx/>
                <a:uFillTx/>
                <a:latin typeface="Calibri"/>
                <a:ea typeface="MS PGothic" pitchFamily="34" charset="-128"/>
              </a:rPr>
              <a:t>Effet de la résiliation ou dénonciation</a:t>
            </a:r>
          </a:p>
        </p:txBody>
      </p:sp>
      <p:sp>
        <p:nvSpPr>
          <p:cNvPr id="4" name="Flèche : droite à entaille 3">
            <a:extLst>
              <a:ext uri="{FF2B5EF4-FFF2-40B4-BE49-F238E27FC236}">
                <a16:creationId xmlns:a16="http://schemas.microsoft.com/office/drawing/2014/main" id="{FD61372F-23A9-408C-AF88-1B8D5DD7D909}"/>
              </a:ext>
            </a:extLst>
          </p:cNvPr>
          <p:cNvSpPr/>
          <p:nvPr/>
        </p:nvSpPr>
        <p:spPr>
          <a:xfrm>
            <a:off x="180000" y="1701331"/>
            <a:ext cx="8860089" cy="1770927"/>
          </a:xfrm>
          <a:prstGeom prst="notchedRightArrow">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7681D63A-1027-450F-96A3-7DD53BAD4E0D}"/>
              </a:ext>
            </a:extLst>
          </p:cNvPr>
          <p:cNvSpPr txBox="1"/>
          <p:nvPr/>
        </p:nvSpPr>
        <p:spPr>
          <a:xfrm>
            <a:off x="107807" y="3342299"/>
            <a:ext cx="1449189"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rPr>
              <a:t>1</a:t>
            </a:r>
            <a:r>
              <a:rPr kumimoji="0" lang="fr-FR" sz="1200" b="0" i="0" u="none" strike="noStrike" kern="1200" cap="none" spc="0" normalizeH="0" baseline="30000" noProof="0">
                <a:ln>
                  <a:noFill/>
                </a:ln>
                <a:solidFill>
                  <a:prstClr val="black">
                    <a:lumMod val="75000"/>
                    <a:lumOff val="25000"/>
                  </a:prstClr>
                </a:solidFill>
                <a:effectLst/>
                <a:uLnTx/>
                <a:uFillTx/>
                <a:latin typeface="Calibri" pitchFamily="34" charset="0"/>
                <a:ea typeface="MS PGothic" pitchFamily="34" charset="-128"/>
                <a:cs typeface="+mn-cs"/>
              </a:rPr>
              <a:t>er</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rPr>
              <a:t> septembre 2020</a:t>
            </a:r>
          </a:p>
        </p:txBody>
      </p:sp>
      <p:sp>
        <p:nvSpPr>
          <p:cNvPr id="32" name="ZoneTexte 31">
            <a:extLst>
              <a:ext uri="{FF2B5EF4-FFF2-40B4-BE49-F238E27FC236}">
                <a16:creationId xmlns:a16="http://schemas.microsoft.com/office/drawing/2014/main" id="{9924211F-09DF-4179-B5B3-F233C79007C9}"/>
              </a:ext>
            </a:extLst>
          </p:cNvPr>
          <p:cNvSpPr txBox="1"/>
          <p:nvPr/>
        </p:nvSpPr>
        <p:spPr>
          <a:xfrm>
            <a:off x="3214526" y="2662640"/>
            <a:ext cx="581526" cy="24622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a:ln>
                  <a:noFill/>
                </a:ln>
                <a:solidFill>
                  <a:srgbClr val="0CA4D1"/>
                </a:solidFill>
                <a:effectLst/>
                <a:uLnTx/>
                <a:uFillTx/>
                <a:latin typeface="Calibri" pitchFamily="34" charset="0"/>
                <a:ea typeface="MS PGothic" pitchFamily="34" charset="-128"/>
                <a:cs typeface="+mn-cs"/>
              </a:rPr>
              <a:t>1 jour</a:t>
            </a:r>
          </a:p>
        </p:txBody>
      </p:sp>
      <p:sp>
        <p:nvSpPr>
          <p:cNvPr id="33" name="ZoneTexte 32">
            <a:extLst>
              <a:ext uri="{FF2B5EF4-FFF2-40B4-BE49-F238E27FC236}">
                <a16:creationId xmlns:a16="http://schemas.microsoft.com/office/drawing/2014/main" id="{3D03D614-21F7-4AD8-800E-1235BBB0BD9B}"/>
              </a:ext>
            </a:extLst>
          </p:cNvPr>
          <p:cNvSpPr txBox="1"/>
          <p:nvPr/>
        </p:nvSpPr>
        <p:spPr>
          <a:xfrm>
            <a:off x="2414298" y="3373248"/>
            <a:ext cx="1713186" cy="276999"/>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rPr>
              <a:t>2 septembre 2021</a:t>
            </a:r>
          </a:p>
        </p:txBody>
      </p:sp>
      <p:sp>
        <p:nvSpPr>
          <p:cNvPr id="34" name="ZoneTexte 33">
            <a:extLst>
              <a:ext uri="{FF2B5EF4-FFF2-40B4-BE49-F238E27FC236}">
                <a16:creationId xmlns:a16="http://schemas.microsoft.com/office/drawing/2014/main" id="{092BBEE4-85AF-47D2-B137-DACA7A6A7285}"/>
              </a:ext>
            </a:extLst>
          </p:cNvPr>
          <p:cNvSpPr txBox="1"/>
          <p:nvPr/>
        </p:nvSpPr>
        <p:spPr>
          <a:xfrm>
            <a:off x="2930317" y="4111189"/>
            <a:ext cx="1713187" cy="76944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rPr>
              <a:t>3 septembre 2021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rPr>
              <a:t>Date présumée de réception de la notification par l’ancien OC qui doit par la suite envoyer un avis de dénonciation ou résiliation</a:t>
            </a:r>
          </a:p>
        </p:txBody>
      </p:sp>
      <p:cxnSp>
        <p:nvCxnSpPr>
          <p:cNvPr id="8" name="Connecteur droit avec flèche 7">
            <a:extLst>
              <a:ext uri="{FF2B5EF4-FFF2-40B4-BE49-F238E27FC236}">
                <a16:creationId xmlns:a16="http://schemas.microsoft.com/office/drawing/2014/main" id="{64E5C33D-6911-497C-9CE7-04625200AB30}"/>
              </a:ext>
            </a:extLst>
          </p:cNvPr>
          <p:cNvCxnSpPr>
            <a:cxnSpLocks/>
          </p:cNvCxnSpPr>
          <p:nvPr/>
        </p:nvCxnSpPr>
        <p:spPr>
          <a:xfrm>
            <a:off x="708708" y="1489896"/>
            <a:ext cx="0" cy="1851558"/>
          </a:xfrm>
          <a:prstGeom prst="straightConnector1">
            <a:avLst/>
          </a:prstGeom>
          <a:ln>
            <a:solidFill>
              <a:schemeClr val="accent6">
                <a:lumMod val="7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5" name="ZoneTexte 34">
            <a:extLst>
              <a:ext uri="{FF2B5EF4-FFF2-40B4-BE49-F238E27FC236}">
                <a16:creationId xmlns:a16="http://schemas.microsoft.com/office/drawing/2014/main" id="{F67C1646-7A92-4751-AC71-5C51D807281A}"/>
              </a:ext>
            </a:extLst>
          </p:cNvPr>
          <p:cNvSpPr txBox="1"/>
          <p:nvPr/>
        </p:nvSpPr>
        <p:spPr>
          <a:xfrm>
            <a:off x="-50127" y="760202"/>
            <a:ext cx="1607123" cy="52322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F79646">
                    <a:lumMod val="75000"/>
                  </a:srgbClr>
                </a:solidFill>
                <a:effectLst/>
                <a:uLnTx/>
                <a:uFillTx/>
                <a:latin typeface="Calibri" pitchFamily="34" charset="0"/>
                <a:ea typeface="MS PGothic" pitchFamily="34" charset="-128"/>
                <a:cs typeface="+mn-cs"/>
              </a:rPr>
              <a:t>Première souscription</a:t>
            </a:r>
          </a:p>
        </p:txBody>
      </p:sp>
      <p:cxnSp>
        <p:nvCxnSpPr>
          <p:cNvPr id="36" name="Connecteur droit avec flèche 35">
            <a:extLst>
              <a:ext uri="{FF2B5EF4-FFF2-40B4-BE49-F238E27FC236}">
                <a16:creationId xmlns:a16="http://schemas.microsoft.com/office/drawing/2014/main" id="{2C1DFA9C-7B6B-498C-932A-D77A3A0D6A7F}"/>
              </a:ext>
            </a:extLst>
          </p:cNvPr>
          <p:cNvCxnSpPr>
            <a:cxnSpLocks/>
          </p:cNvCxnSpPr>
          <p:nvPr/>
        </p:nvCxnSpPr>
        <p:spPr>
          <a:xfrm>
            <a:off x="3267273" y="1498029"/>
            <a:ext cx="0" cy="1840722"/>
          </a:xfrm>
          <a:prstGeom prst="straightConnector1">
            <a:avLst/>
          </a:prstGeom>
          <a:ln>
            <a:solidFill>
              <a:srgbClr val="3183C5"/>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AAFFE589-63C7-4F76-B9E1-5DB4B18266B6}"/>
              </a:ext>
            </a:extLst>
          </p:cNvPr>
          <p:cNvSpPr/>
          <p:nvPr/>
        </p:nvSpPr>
        <p:spPr>
          <a:xfrm>
            <a:off x="2328643" y="769823"/>
            <a:ext cx="1874413" cy="738664"/>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3183C5"/>
                </a:solidFill>
                <a:effectLst/>
                <a:uLnTx/>
                <a:uFillTx/>
                <a:latin typeface="Calibri" pitchFamily="34" charset="0"/>
                <a:ea typeface="MS PGothic" pitchFamily="34" charset="-128"/>
                <a:cs typeface="+mn-cs"/>
              </a:rPr>
              <a:t>Envoi de la notification de résiliation ou dénonciation à l’OC</a:t>
            </a:r>
          </a:p>
        </p:txBody>
      </p:sp>
      <p:cxnSp>
        <p:nvCxnSpPr>
          <p:cNvPr id="38" name="Connecteur : en angle 37">
            <a:extLst>
              <a:ext uri="{FF2B5EF4-FFF2-40B4-BE49-F238E27FC236}">
                <a16:creationId xmlns:a16="http://schemas.microsoft.com/office/drawing/2014/main" id="{C354A1CC-519B-4209-BDE3-333D088A4FB6}"/>
              </a:ext>
            </a:extLst>
          </p:cNvPr>
          <p:cNvCxnSpPr>
            <a:cxnSpLocks/>
          </p:cNvCxnSpPr>
          <p:nvPr/>
        </p:nvCxnSpPr>
        <p:spPr>
          <a:xfrm rot="16200000" flipH="1">
            <a:off x="3105543" y="3228962"/>
            <a:ext cx="1411620" cy="309489"/>
          </a:xfrm>
          <a:prstGeom prst="bentConnector3">
            <a:avLst>
              <a:gd name="adj1" fmla="val 35278"/>
            </a:avLst>
          </a:prstGeom>
          <a:ln>
            <a:solidFill>
              <a:srgbClr val="3183C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Connecteur droit 39">
            <a:extLst>
              <a:ext uri="{FF2B5EF4-FFF2-40B4-BE49-F238E27FC236}">
                <a16:creationId xmlns:a16="http://schemas.microsoft.com/office/drawing/2014/main" id="{A4D19D46-673E-49AF-AC98-A034DD4DC66B}"/>
              </a:ext>
            </a:extLst>
          </p:cNvPr>
          <p:cNvCxnSpPr>
            <a:cxnSpLocks/>
            <a:endCxn id="29" idx="6"/>
          </p:cNvCxnSpPr>
          <p:nvPr/>
        </p:nvCxnSpPr>
        <p:spPr>
          <a:xfrm>
            <a:off x="3324093" y="2583631"/>
            <a:ext cx="450135" cy="0"/>
          </a:xfrm>
          <a:prstGeom prst="line">
            <a:avLst/>
          </a:prstGeom>
          <a:ln>
            <a:solidFill>
              <a:srgbClr val="0CA4D1"/>
            </a:solidFill>
          </a:ln>
          <a:effectLst/>
        </p:spPr>
        <p:style>
          <a:lnRef idx="2">
            <a:schemeClr val="accent1"/>
          </a:lnRef>
          <a:fillRef idx="0">
            <a:schemeClr val="accent1"/>
          </a:fillRef>
          <a:effectRef idx="1">
            <a:schemeClr val="accent1"/>
          </a:effectRef>
          <a:fontRef idx="minor">
            <a:schemeClr val="tx1"/>
          </a:fontRef>
        </p:style>
      </p:cxnSp>
      <p:cxnSp>
        <p:nvCxnSpPr>
          <p:cNvPr id="41" name="Connecteur droit 40">
            <a:extLst>
              <a:ext uri="{FF2B5EF4-FFF2-40B4-BE49-F238E27FC236}">
                <a16:creationId xmlns:a16="http://schemas.microsoft.com/office/drawing/2014/main" id="{99CD36CB-8D0E-4412-8981-601D0624CFD9}"/>
              </a:ext>
            </a:extLst>
          </p:cNvPr>
          <p:cNvCxnSpPr>
            <a:cxnSpLocks/>
            <a:stCxn id="5" idx="6"/>
            <a:endCxn id="28" idx="2"/>
          </p:cNvCxnSpPr>
          <p:nvPr/>
        </p:nvCxnSpPr>
        <p:spPr>
          <a:xfrm flipV="1">
            <a:off x="819240" y="2583631"/>
            <a:ext cx="2342719" cy="1"/>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4" name="ZoneTexte 43">
            <a:extLst>
              <a:ext uri="{FF2B5EF4-FFF2-40B4-BE49-F238E27FC236}">
                <a16:creationId xmlns:a16="http://schemas.microsoft.com/office/drawing/2014/main" id="{7ED73237-0E12-4BD2-A7B6-DDBE94FBBD24}"/>
              </a:ext>
            </a:extLst>
          </p:cNvPr>
          <p:cNvSpPr txBox="1"/>
          <p:nvPr/>
        </p:nvSpPr>
        <p:spPr>
          <a:xfrm>
            <a:off x="1802370" y="2661498"/>
            <a:ext cx="581526" cy="30777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F79646">
                    <a:lumMod val="75000"/>
                  </a:srgbClr>
                </a:solidFill>
                <a:effectLst/>
                <a:uLnTx/>
                <a:uFillTx/>
                <a:latin typeface="Calibri" pitchFamily="34" charset="0"/>
                <a:ea typeface="MS PGothic" pitchFamily="34" charset="-128"/>
                <a:cs typeface="+mn-cs"/>
              </a:rPr>
              <a:t>1 an</a:t>
            </a:r>
          </a:p>
        </p:txBody>
      </p:sp>
      <p:cxnSp>
        <p:nvCxnSpPr>
          <p:cNvPr id="45" name="Connecteur droit 44">
            <a:extLst>
              <a:ext uri="{FF2B5EF4-FFF2-40B4-BE49-F238E27FC236}">
                <a16:creationId xmlns:a16="http://schemas.microsoft.com/office/drawing/2014/main" id="{0BDF157A-E89B-4D0C-B2C9-A65089227F7E}"/>
              </a:ext>
            </a:extLst>
          </p:cNvPr>
          <p:cNvCxnSpPr>
            <a:cxnSpLocks/>
            <a:stCxn id="29" idx="6"/>
            <a:endCxn id="31" idx="2"/>
          </p:cNvCxnSpPr>
          <p:nvPr/>
        </p:nvCxnSpPr>
        <p:spPr>
          <a:xfrm flipV="1">
            <a:off x="3774228" y="2570831"/>
            <a:ext cx="4267126" cy="12800"/>
          </a:xfrm>
          <a:prstGeom prst="line">
            <a:avLst/>
          </a:prstGeom>
          <a:ln>
            <a:solidFill>
              <a:srgbClr val="3183C5"/>
            </a:solidFill>
          </a:ln>
          <a:effectLst/>
        </p:spPr>
        <p:style>
          <a:lnRef idx="2">
            <a:schemeClr val="accent1"/>
          </a:lnRef>
          <a:fillRef idx="0">
            <a:schemeClr val="accent1"/>
          </a:fillRef>
          <a:effectRef idx="1">
            <a:schemeClr val="accent1"/>
          </a:effectRef>
          <a:fontRef idx="minor">
            <a:schemeClr val="tx1"/>
          </a:fontRef>
        </p:style>
      </p:cxnSp>
      <p:sp>
        <p:nvSpPr>
          <p:cNvPr id="46" name="ZoneTexte 45">
            <a:extLst>
              <a:ext uri="{FF2B5EF4-FFF2-40B4-BE49-F238E27FC236}">
                <a16:creationId xmlns:a16="http://schemas.microsoft.com/office/drawing/2014/main" id="{4CA50251-013F-44A5-89F0-3C0711387800}"/>
              </a:ext>
            </a:extLst>
          </p:cNvPr>
          <p:cNvSpPr txBox="1"/>
          <p:nvPr/>
        </p:nvSpPr>
        <p:spPr>
          <a:xfrm>
            <a:off x="4547836" y="2661496"/>
            <a:ext cx="766478" cy="30777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3183C5"/>
                </a:solidFill>
                <a:effectLst/>
                <a:uLnTx/>
                <a:uFillTx/>
                <a:latin typeface="Calibri" pitchFamily="34" charset="0"/>
                <a:ea typeface="MS PGothic" pitchFamily="34" charset="-128"/>
                <a:cs typeface="+mn-cs"/>
              </a:rPr>
              <a:t>1 mois</a:t>
            </a:r>
          </a:p>
        </p:txBody>
      </p:sp>
      <p:cxnSp>
        <p:nvCxnSpPr>
          <p:cNvPr id="48" name="Connecteur droit avec flèche 47">
            <a:extLst>
              <a:ext uri="{FF2B5EF4-FFF2-40B4-BE49-F238E27FC236}">
                <a16:creationId xmlns:a16="http://schemas.microsoft.com/office/drawing/2014/main" id="{CA7E934A-5BD9-481B-A672-BE0D9AB708D8}"/>
              </a:ext>
            </a:extLst>
          </p:cNvPr>
          <p:cNvCxnSpPr>
            <a:cxnSpLocks/>
          </p:cNvCxnSpPr>
          <p:nvPr/>
        </p:nvCxnSpPr>
        <p:spPr>
          <a:xfrm>
            <a:off x="6149221" y="1498029"/>
            <a:ext cx="0" cy="1531943"/>
          </a:xfrm>
          <a:prstGeom prst="straightConnector1">
            <a:avLst/>
          </a:prstGeom>
          <a:ln>
            <a:solidFill>
              <a:srgbClr val="EA4B65"/>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56" name="Rectangle 55">
            <a:extLst>
              <a:ext uri="{FF2B5EF4-FFF2-40B4-BE49-F238E27FC236}">
                <a16:creationId xmlns:a16="http://schemas.microsoft.com/office/drawing/2014/main" id="{84A8413E-089D-4EE5-98AE-7666569693E5}"/>
              </a:ext>
            </a:extLst>
          </p:cNvPr>
          <p:cNvSpPr/>
          <p:nvPr/>
        </p:nvSpPr>
        <p:spPr>
          <a:xfrm>
            <a:off x="7421944" y="765163"/>
            <a:ext cx="1459537" cy="523220"/>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68A94A"/>
                </a:solidFill>
                <a:effectLst/>
                <a:uLnTx/>
                <a:uFillTx/>
                <a:latin typeface="Calibri" pitchFamily="34" charset="0"/>
                <a:ea typeface="MS PGothic" pitchFamily="34" charset="-128"/>
                <a:cs typeface="+mn-cs"/>
              </a:rPr>
              <a:t>Remboursement du solde</a:t>
            </a:r>
          </a:p>
        </p:txBody>
      </p:sp>
      <p:cxnSp>
        <p:nvCxnSpPr>
          <p:cNvPr id="65" name="Connecteur droit 64">
            <a:extLst>
              <a:ext uri="{FF2B5EF4-FFF2-40B4-BE49-F238E27FC236}">
                <a16:creationId xmlns:a16="http://schemas.microsoft.com/office/drawing/2014/main" id="{8678BFAF-9E90-4DEA-AEA7-112E99E59E35}"/>
              </a:ext>
            </a:extLst>
          </p:cNvPr>
          <p:cNvCxnSpPr>
            <a:cxnSpLocks/>
          </p:cNvCxnSpPr>
          <p:nvPr/>
        </p:nvCxnSpPr>
        <p:spPr>
          <a:xfrm>
            <a:off x="5519780" y="2151164"/>
            <a:ext cx="0" cy="1152000"/>
          </a:xfrm>
          <a:prstGeom prst="line">
            <a:avLst/>
          </a:prstGeom>
          <a:ln>
            <a:solidFill>
              <a:schemeClr val="tx1">
                <a:lumMod val="65000"/>
                <a:lumOff val="3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214F30CC-2F35-4C6C-8D3F-E2F0588B1132}"/>
              </a:ext>
            </a:extLst>
          </p:cNvPr>
          <p:cNvSpPr/>
          <p:nvPr/>
        </p:nvSpPr>
        <p:spPr>
          <a:xfrm>
            <a:off x="5376969" y="769823"/>
            <a:ext cx="1557895" cy="738664"/>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EA4B65"/>
                </a:solidFill>
                <a:effectLst/>
                <a:uLnTx/>
                <a:uFillTx/>
                <a:latin typeface="Calibri" pitchFamily="34" charset="0"/>
                <a:ea typeface="MS PGothic" pitchFamily="34" charset="-128"/>
                <a:cs typeface="+mn-cs"/>
              </a:rPr>
              <a:t>Prise d’effet de la résiliation ou dénonciation</a:t>
            </a:r>
          </a:p>
        </p:txBody>
      </p:sp>
      <p:sp>
        <p:nvSpPr>
          <p:cNvPr id="71" name="ZoneTexte 70">
            <a:extLst>
              <a:ext uri="{FF2B5EF4-FFF2-40B4-BE49-F238E27FC236}">
                <a16:creationId xmlns:a16="http://schemas.microsoft.com/office/drawing/2014/main" id="{08E4124A-E071-4955-A0E8-DF2533D8F1E9}"/>
              </a:ext>
            </a:extLst>
          </p:cNvPr>
          <p:cNvSpPr txBox="1"/>
          <p:nvPr/>
        </p:nvSpPr>
        <p:spPr>
          <a:xfrm>
            <a:off x="5518974" y="2199710"/>
            <a:ext cx="581526" cy="24622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a:ln>
                  <a:noFill/>
                </a:ln>
                <a:solidFill>
                  <a:prstClr val="black">
                    <a:lumMod val="65000"/>
                    <a:lumOff val="35000"/>
                  </a:prstClr>
                </a:solidFill>
                <a:effectLst/>
                <a:uLnTx/>
                <a:uFillTx/>
                <a:latin typeface="Calibri" pitchFamily="34" charset="0"/>
                <a:ea typeface="MS PGothic" pitchFamily="34" charset="-128"/>
                <a:cs typeface="+mn-cs"/>
              </a:rPr>
              <a:t>3 jours</a:t>
            </a:r>
          </a:p>
        </p:txBody>
      </p:sp>
      <p:sp>
        <p:nvSpPr>
          <p:cNvPr id="72" name="ZoneTexte 71">
            <a:extLst>
              <a:ext uri="{FF2B5EF4-FFF2-40B4-BE49-F238E27FC236}">
                <a16:creationId xmlns:a16="http://schemas.microsoft.com/office/drawing/2014/main" id="{E2242044-EBDD-4B4F-8693-585496E850AC}"/>
              </a:ext>
            </a:extLst>
          </p:cNvPr>
          <p:cNvSpPr txBox="1"/>
          <p:nvPr/>
        </p:nvSpPr>
        <p:spPr>
          <a:xfrm>
            <a:off x="6226444" y="2199709"/>
            <a:ext cx="581526" cy="246221"/>
          </a:xfrm>
          <a:prstGeom prst="rect">
            <a:avLst/>
          </a:prstGeom>
          <a:noFill/>
          <a:ln>
            <a:noFill/>
          </a:ln>
          <a:effectLst/>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a:ln>
                  <a:noFill/>
                </a:ln>
                <a:solidFill>
                  <a:prstClr val="black">
                    <a:lumMod val="65000"/>
                    <a:lumOff val="35000"/>
                  </a:prstClr>
                </a:solidFill>
                <a:effectLst/>
                <a:uLnTx/>
                <a:uFillTx/>
                <a:latin typeface="Calibri" pitchFamily="34" charset="0"/>
                <a:ea typeface="MS PGothic" pitchFamily="34" charset="-128"/>
                <a:cs typeface="+mn-cs"/>
              </a:rPr>
              <a:t>3 jours</a:t>
            </a:r>
          </a:p>
        </p:txBody>
      </p:sp>
      <p:sp>
        <p:nvSpPr>
          <p:cNvPr id="47" name="ZoneTexte 46">
            <a:extLst>
              <a:ext uri="{FF2B5EF4-FFF2-40B4-BE49-F238E27FC236}">
                <a16:creationId xmlns:a16="http://schemas.microsoft.com/office/drawing/2014/main" id="{720AB2EF-D92F-48EE-B7FE-E4493CD20C74}"/>
              </a:ext>
            </a:extLst>
          </p:cNvPr>
          <p:cNvSpPr txBox="1"/>
          <p:nvPr/>
        </p:nvSpPr>
        <p:spPr>
          <a:xfrm>
            <a:off x="6873551" y="2661495"/>
            <a:ext cx="789710" cy="30777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68A94A"/>
                </a:solidFill>
                <a:effectLst/>
                <a:uLnTx/>
                <a:uFillTx/>
                <a:latin typeface="Calibri" pitchFamily="34" charset="0"/>
                <a:ea typeface="MS PGothic" pitchFamily="34" charset="-128"/>
                <a:cs typeface="+mn-cs"/>
              </a:rPr>
              <a:t>30 jours</a:t>
            </a:r>
          </a:p>
        </p:txBody>
      </p:sp>
      <p:sp>
        <p:nvSpPr>
          <p:cNvPr id="83" name="ZoneTexte 82">
            <a:extLst>
              <a:ext uri="{FF2B5EF4-FFF2-40B4-BE49-F238E27FC236}">
                <a16:creationId xmlns:a16="http://schemas.microsoft.com/office/drawing/2014/main" id="{93F934A5-6EFD-472E-98BD-E16E306AFC5F}"/>
              </a:ext>
            </a:extLst>
          </p:cNvPr>
          <p:cNvSpPr txBox="1"/>
          <p:nvPr/>
        </p:nvSpPr>
        <p:spPr>
          <a:xfrm>
            <a:off x="5094293" y="3306001"/>
            <a:ext cx="2098388" cy="1461939"/>
          </a:xfrm>
          <a:prstGeom prst="rect">
            <a:avLst/>
          </a:prstGeom>
          <a:solidFill>
            <a:schemeClr val="bg1">
              <a:lumMod val="95000"/>
            </a:schemeClr>
          </a:solid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200" b="0" i="0" u="sng"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rPr>
              <a:t>Guide pratique</a:t>
            </a:r>
            <a:endPar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endParaRPr>
          </a:p>
          <a:p>
            <a:pPr marL="0" marR="0" lvl="0" indent="0" algn="ctr" defTabSz="457200" rtl="0" eaLnBrk="1" fontAlgn="base" latinLnBrk="0" hangingPunct="1">
              <a:lnSpc>
                <a:spcPct val="100000"/>
              </a:lnSpc>
              <a:spcBef>
                <a:spcPct val="0"/>
              </a:spcBef>
              <a:spcAft>
                <a:spcPts val="600"/>
              </a:spcAft>
              <a:buClrTx/>
              <a:buSzTx/>
              <a:buFontTx/>
              <a:buNone/>
              <a:tabLst/>
              <a:defRPr/>
            </a:pPr>
            <a:r>
              <a:rPr kumimoji="0" lang="fr-FR" sz="800" b="0" i="0" u="none"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rPr>
              <a:t>L’ancien organisme s’engage à ne pas contester cet écart de 3 jours entre la date de résiliation mentionnée dans le courrier de notification et la date de prise d’effet de la résiliation ou de la dénonciation légale</a:t>
            </a:r>
          </a:p>
          <a:p>
            <a:pPr marL="269875" marR="0" lvl="1" indent="0" algn="ctr" defTabSz="457200" rtl="0" eaLnBrk="1" fontAlgn="base" latinLnBrk="0" hangingPunct="1">
              <a:lnSpc>
                <a:spcPct val="100000"/>
              </a:lnSpc>
              <a:spcBef>
                <a:spcPct val="0"/>
              </a:spcBef>
              <a:spcAft>
                <a:spcPts val="600"/>
              </a:spcAft>
              <a:buClrTx/>
              <a:buSzTx/>
              <a:buFontTx/>
              <a:buNone/>
              <a:tabLst/>
              <a:defRPr/>
            </a:pPr>
            <a:r>
              <a:rPr kumimoji="0" lang="fr-FR" sz="800" b="1" i="0" u="none"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rPr>
              <a:t>La date de prise d’effet est celle qui figure dans le courrier de notification du nouvel organisme si elle se situe dans la marge de plus ou moins 3 jours</a:t>
            </a:r>
          </a:p>
        </p:txBody>
      </p:sp>
      <p:pic>
        <p:nvPicPr>
          <p:cNvPr id="95" name="Graphique 94" descr="Œil">
            <a:extLst>
              <a:ext uri="{FF2B5EF4-FFF2-40B4-BE49-F238E27FC236}">
                <a16:creationId xmlns:a16="http://schemas.microsoft.com/office/drawing/2014/main" id="{BCE51104-278C-4742-9156-0238C11409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6593" y="4208053"/>
            <a:ext cx="255441" cy="255441"/>
          </a:xfrm>
          <a:prstGeom prst="rect">
            <a:avLst/>
          </a:prstGeom>
        </p:spPr>
      </p:pic>
      <p:cxnSp>
        <p:nvCxnSpPr>
          <p:cNvPr id="96" name="Connecteur droit avec flèche 95">
            <a:extLst>
              <a:ext uri="{FF2B5EF4-FFF2-40B4-BE49-F238E27FC236}">
                <a16:creationId xmlns:a16="http://schemas.microsoft.com/office/drawing/2014/main" id="{E944B3DD-227D-4820-ACB4-4887D830F4E0}"/>
              </a:ext>
            </a:extLst>
          </p:cNvPr>
          <p:cNvCxnSpPr>
            <a:cxnSpLocks/>
          </p:cNvCxnSpPr>
          <p:nvPr/>
        </p:nvCxnSpPr>
        <p:spPr>
          <a:xfrm>
            <a:off x="8146573" y="1489896"/>
            <a:ext cx="0" cy="1093734"/>
          </a:xfrm>
          <a:prstGeom prst="straightConnector1">
            <a:avLst/>
          </a:prstGeom>
          <a:ln>
            <a:solidFill>
              <a:srgbClr val="68A94A"/>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98" name="Connecteur : en angle 97">
            <a:extLst>
              <a:ext uri="{FF2B5EF4-FFF2-40B4-BE49-F238E27FC236}">
                <a16:creationId xmlns:a16="http://schemas.microsoft.com/office/drawing/2014/main" id="{36457C3D-A8E6-4A02-8834-C92AB837E4E4}"/>
              </a:ext>
            </a:extLst>
          </p:cNvPr>
          <p:cNvCxnSpPr>
            <a:cxnSpLocks/>
            <a:stCxn id="107" idx="2"/>
            <a:endCxn id="106" idx="0"/>
          </p:cNvCxnSpPr>
          <p:nvPr/>
        </p:nvCxnSpPr>
        <p:spPr>
          <a:xfrm rot="5400000">
            <a:off x="8113445" y="2860479"/>
            <a:ext cx="848776" cy="562933"/>
          </a:xfrm>
          <a:prstGeom prst="bentConnector3">
            <a:avLst>
              <a:gd name="adj1" fmla="val 50000"/>
            </a:avLst>
          </a:prstGeom>
          <a:ln>
            <a:solidFill>
              <a:schemeClr val="tx1">
                <a:lumMod val="65000"/>
                <a:lumOff val="35000"/>
              </a:schemeClr>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106" name="ZoneTexte 105">
            <a:extLst>
              <a:ext uri="{FF2B5EF4-FFF2-40B4-BE49-F238E27FC236}">
                <a16:creationId xmlns:a16="http://schemas.microsoft.com/office/drawing/2014/main" id="{0CF1A2BF-2078-4E89-B91B-A4DE43AA24A7}"/>
              </a:ext>
            </a:extLst>
          </p:cNvPr>
          <p:cNvSpPr txBox="1"/>
          <p:nvPr/>
        </p:nvSpPr>
        <p:spPr>
          <a:xfrm>
            <a:off x="7489233" y="3566333"/>
            <a:ext cx="1534265" cy="1138773"/>
          </a:xfrm>
          <a:prstGeom prst="rect">
            <a:avLst/>
          </a:prstGeom>
          <a:solidFill>
            <a:schemeClr val="bg1">
              <a:lumMod val="95000"/>
            </a:schemeClr>
          </a:solid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200" b="0" i="0" u="sng"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rPr>
              <a:t>Guide pratique</a:t>
            </a:r>
            <a:endPar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endParaRPr>
          </a:p>
          <a:p>
            <a:pPr marL="0" marR="0" lvl="0" indent="0" algn="ctr" defTabSz="457200" rtl="0" eaLnBrk="1" fontAlgn="base" latinLnBrk="0" hangingPunct="1">
              <a:lnSpc>
                <a:spcPct val="100000"/>
              </a:lnSpc>
              <a:spcBef>
                <a:spcPct val="0"/>
              </a:spcBef>
              <a:spcAft>
                <a:spcPts val="600"/>
              </a:spcAft>
              <a:buClrTx/>
              <a:buSzTx/>
              <a:buFontTx/>
              <a:buNone/>
              <a:tabLst/>
              <a:defRPr/>
            </a:pPr>
            <a:r>
              <a:rPr kumimoji="0" lang="fr-FR" sz="800" b="0" i="0" u="none"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rPr>
              <a:t>En cas de demande ou accord exprès du souscripteur, la date d’effet de la résiliation ou dénonciation peut être reporter à la fin du mois civils au cours duquel survient l’expiration du délai d’1 mois de la RIA légale</a:t>
            </a:r>
          </a:p>
        </p:txBody>
      </p:sp>
      <p:pic>
        <p:nvPicPr>
          <p:cNvPr id="107" name="Graphique 106" descr="Calendrier quotidien">
            <a:extLst>
              <a:ext uri="{FF2B5EF4-FFF2-40B4-BE49-F238E27FC236}">
                <a16:creationId xmlns:a16="http://schemas.microsoft.com/office/drawing/2014/main" id="{11E7733E-C94E-4463-A269-9E67FDBC80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75514" y="2429987"/>
            <a:ext cx="287570" cy="287570"/>
          </a:xfrm>
          <a:prstGeom prst="rect">
            <a:avLst/>
          </a:prstGeom>
        </p:spPr>
      </p:pic>
      <p:cxnSp>
        <p:nvCxnSpPr>
          <p:cNvPr id="113" name="Connecteur droit avec flèche 112">
            <a:extLst>
              <a:ext uri="{FF2B5EF4-FFF2-40B4-BE49-F238E27FC236}">
                <a16:creationId xmlns:a16="http://schemas.microsoft.com/office/drawing/2014/main" id="{033B8BF6-AF42-4EA5-A4A0-1764C520D945}"/>
              </a:ext>
            </a:extLst>
          </p:cNvPr>
          <p:cNvCxnSpPr>
            <a:cxnSpLocks/>
          </p:cNvCxnSpPr>
          <p:nvPr/>
        </p:nvCxnSpPr>
        <p:spPr>
          <a:xfrm flipH="1" flipV="1">
            <a:off x="8812208" y="2019378"/>
            <a:ext cx="3244" cy="396000"/>
          </a:xfrm>
          <a:prstGeom prst="straightConnector1">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15" name="Rectangle 114">
            <a:extLst>
              <a:ext uri="{FF2B5EF4-FFF2-40B4-BE49-F238E27FC236}">
                <a16:creationId xmlns:a16="http://schemas.microsoft.com/office/drawing/2014/main" id="{A57276E9-A167-4ADC-B3E6-C6A3D3221F79}"/>
              </a:ext>
            </a:extLst>
          </p:cNvPr>
          <p:cNvSpPr/>
          <p:nvPr/>
        </p:nvSpPr>
        <p:spPr>
          <a:xfrm>
            <a:off x="8130464" y="2563436"/>
            <a:ext cx="682955" cy="400110"/>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a:ln>
                  <a:noFill/>
                </a:ln>
                <a:solidFill>
                  <a:prstClr val="black">
                    <a:lumMod val="65000"/>
                    <a:lumOff val="35000"/>
                  </a:prstClr>
                </a:solidFill>
                <a:effectLst/>
                <a:uLnTx/>
                <a:uFillTx/>
                <a:latin typeface="Calibri" pitchFamily="34" charset="0"/>
                <a:ea typeface="MS PGothic" pitchFamily="34" charset="-128"/>
                <a:cs typeface="+mn-cs"/>
              </a:rPr>
              <a:t>Fin du mois civil</a:t>
            </a:r>
          </a:p>
        </p:txBody>
      </p:sp>
      <p:cxnSp>
        <p:nvCxnSpPr>
          <p:cNvPr id="116" name="Connecteur droit 115">
            <a:extLst>
              <a:ext uri="{FF2B5EF4-FFF2-40B4-BE49-F238E27FC236}">
                <a16:creationId xmlns:a16="http://schemas.microsoft.com/office/drawing/2014/main" id="{AE283A67-0825-411D-88E5-26A1D8A924DD}"/>
              </a:ext>
            </a:extLst>
          </p:cNvPr>
          <p:cNvCxnSpPr>
            <a:cxnSpLocks/>
          </p:cNvCxnSpPr>
          <p:nvPr/>
        </p:nvCxnSpPr>
        <p:spPr>
          <a:xfrm>
            <a:off x="8231036" y="2563657"/>
            <a:ext cx="468000" cy="0"/>
          </a:xfrm>
          <a:prstGeom prst="line">
            <a:avLst/>
          </a:prstGeom>
          <a:ln>
            <a:solidFill>
              <a:schemeClr val="tx1">
                <a:lumMod val="65000"/>
                <a:lumOff val="3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771D13B4-F3A4-427B-A3DB-F72AEEF1EAA1}"/>
              </a:ext>
            </a:extLst>
          </p:cNvPr>
          <p:cNvSpPr/>
          <p:nvPr/>
        </p:nvSpPr>
        <p:spPr>
          <a:xfrm>
            <a:off x="8187903" y="1470638"/>
            <a:ext cx="965709" cy="553998"/>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a:ln>
                  <a:noFill/>
                </a:ln>
                <a:solidFill>
                  <a:prstClr val="black">
                    <a:lumMod val="65000"/>
                    <a:lumOff val="35000"/>
                  </a:prstClr>
                </a:solidFill>
                <a:effectLst/>
                <a:uLnTx/>
                <a:uFillTx/>
                <a:latin typeface="Calibri" pitchFamily="34" charset="0"/>
                <a:ea typeface="MS PGothic" pitchFamily="34" charset="-128"/>
                <a:cs typeface="+mn-cs"/>
              </a:rPr>
              <a:t>Date de report max d’effet de la RIA</a:t>
            </a:r>
          </a:p>
        </p:txBody>
      </p:sp>
      <p:cxnSp>
        <p:nvCxnSpPr>
          <p:cNvPr id="42" name="Connecteur droit 41">
            <a:extLst>
              <a:ext uri="{FF2B5EF4-FFF2-40B4-BE49-F238E27FC236}">
                <a16:creationId xmlns:a16="http://schemas.microsoft.com/office/drawing/2014/main" id="{94D33847-9BCC-4498-A74B-69EB7530F14F}"/>
              </a:ext>
            </a:extLst>
          </p:cNvPr>
          <p:cNvCxnSpPr>
            <a:cxnSpLocks/>
          </p:cNvCxnSpPr>
          <p:nvPr/>
        </p:nvCxnSpPr>
        <p:spPr>
          <a:xfrm>
            <a:off x="6255327" y="2570019"/>
            <a:ext cx="1836000" cy="2874"/>
          </a:xfrm>
          <a:prstGeom prst="line">
            <a:avLst/>
          </a:prstGeom>
          <a:ln>
            <a:solidFill>
              <a:srgbClr val="68A94A"/>
            </a:solidFill>
          </a:ln>
          <a:effectLst/>
        </p:spPr>
        <p:style>
          <a:lnRef idx="2">
            <a:schemeClr val="accent1"/>
          </a:lnRef>
          <a:fillRef idx="0">
            <a:schemeClr val="accent1"/>
          </a:fillRef>
          <a:effectRef idx="1">
            <a:schemeClr val="accent1"/>
          </a:effectRef>
          <a:fontRef idx="minor">
            <a:schemeClr val="tx1"/>
          </a:fontRef>
        </p:style>
      </p:cxnSp>
      <p:sp>
        <p:nvSpPr>
          <p:cNvPr id="28" name="Ellipse 27">
            <a:extLst>
              <a:ext uri="{FF2B5EF4-FFF2-40B4-BE49-F238E27FC236}">
                <a16:creationId xmlns:a16="http://schemas.microsoft.com/office/drawing/2014/main" id="{8A8D0307-8ECF-41CD-8A33-4C2B63D95618}"/>
              </a:ext>
            </a:extLst>
          </p:cNvPr>
          <p:cNvSpPr/>
          <p:nvPr/>
        </p:nvSpPr>
        <p:spPr>
          <a:xfrm>
            <a:off x="3161959" y="2476565"/>
            <a:ext cx="216000" cy="214131"/>
          </a:xfrm>
          <a:prstGeom prst="ellipse">
            <a:avLst/>
          </a:prstGeom>
          <a:solidFill>
            <a:srgbClr val="3183C5"/>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Ellipse 28">
            <a:extLst>
              <a:ext uri="{FF2B5EF4-FFF2-40B4-BE49-F238E27FC236}">
                <a16:creationId xmlns:a16="http://schemas.microsoft.com/office/drawing/2014/main" id="{0993F292-E217-4C71-8FD6-FD0058AC1DD5}"/>
              </a:ext>
            </a:extLst>
          </p:cNvPr>
          <p:cNvSpPr/>
          <p:nvPr/>
        </p:nvSpPr>
        <p:spPr>
          <a:xfrm>
            <a:off x="3558228" y="2476565"/>
            <a:ext cx="216000" cy="214131"/>
          </a:xfrm>
          <a:prstGeom prst="ellipse">
            <a:avLst/>
          </a:prstGeom>
          <a:solidFill>
            <a:srgbClr val="3183C5"/>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Ellipse 29">
            <a:extLst>
              <a:ext uri="{FF2B5EF4-FFF2-40B4-BE49-F238E27FC236}">
                <a16:creationId xmlns:a16="http://schemas.microsoft.com/office/drawing/2014/main" id="{A6E09803-C236-40BD-B371-5FE31A33ADCD}"/>
              </a:ext>
            </a:extLst>
          </p:cNvPr>
          <p:cNvSpPr/>
          <p:nvPr/>
        </p:nvSpPr>
        <p:spPr>
          <a:xfrm>
            <a:off x="6050835" y="2466738"/>
            <a:ext cx="216000" cy="214131"/>
          </a:xfrm>
          <a:prstGeom prst="ellipse">
            <a:avLst/>
          </a:prstGeom>
          <a:solidFill>
            <a:srgbClr val="EA4B65"/>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Ellipse 4">
            <a:extLst>
              <a:ext uri="{FF2B5EF4-FFF2-40B4-BE49-F238E27FC236}">
                <a16:creationId xmlns:a16="http://schemas.microsoft.com/office/drawing/2014/main" id="{31495282-F4A1-4B29-8DA8-3C13BA6D0571}"/>
              </a:ext>
            </a:extLst>
          </p:cNvPr>
          <p:cNvSpPr/>
          <p:nvPr/>
        </p:nvSpPr>
        <p:spPr>
          <a:xfrm>
            <a:off x="603240" y="2476566"/>
            <a:ext cx="216000" cy="214131"/>
          </a:xfrm>
          <a:prstGeom prst="ellipse">
            <a:avLst/>
          </a:prstGeom>
          <a:solidFill>
            <a:schemeClr val="accent6">
              <a:lumMod val="75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Ellipse 30">
            <a:extLst>
              <a:ext uri="{FF2B5EF4-FFF2-40B4-BE49-F238E27FC236}">
                <a16:creationId xmlns:a16="http://schemas.microsoft.com/office/drawing/2014/main" id="{BFC5CA83-1EFB-45A2-85F4-11C2DC466DAE}"/>
              </a:ext>
            </a:extLst>
          </p:cNvPr>
          <p:cNvSpPr/>
          <p:nvPr/>
        </p:nvSpPr>
        <p:spPr>
          <a:xfrm>
            <a:off x="8041354" y="2463765"/>
            <a:ext cx="216000" cy="214131"/>
          </a:xfrm>
          <a:prstGeom prst="ellipse">
            <a:avLst/>
          </a:prstGeom>
          <a:solidFill>
            <a:srgbClr val="68A94A"/>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8" name="Connecteur droit 57">
            <a:extLst>
              <a:ext uri="{FF2B5EF4-FFF2-40B4-BE49-F238E27FC236}">
                <a16:creationId xmlns:a16="http://schemas.microsoft.com/office/drawing/2014/main" id="{81E619E2-96F7-449B-8B15-28F324B0FCEA}"/>
              </a:ext>
            </a:extLst>
          </p:cNvPr>
          <p:cNvCxnSpPr>
            <a:cxnSpLocks/>
          </p:cNvCxnSpPr>
          <p:nvPr/>
        </p:nvCxnSpPr>
        <p:spPr>
          <a:xfrm>
            <a:off x="6766658" y="2147418"/>
            <a:ext cx="0" cy="1152000"/>
          </a:xfrm>
          <a:prstGeom prst="line">
            <a:avLst/>
          </a:prstGeom>
          <a:ln>
            <a:solidFill>
              <a:schemeClr val="tx1">
                <a:lumMod val="65000"/>
                <a:lumOff val="35000"/>
              </a:schemeClr>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850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5">
            <a:extLst>
              <a:ext uri="{FF2B5EF4-FFF2-40B4-BE49-F238E27FC236}">
                <a16:creationId xmlns:a16="http://schemas.microsoft.com/office/drawing/2014/main" id="{2F69694C-8189-4EAF-B4E5-7CD51C9F3AC3}"/>
              </a:ext>
            </a:extLst>
          </p:cNvPr>
          <p:cNvSpPr txBox="1">
            <a:spLocks/>
          </p:cNvSpPr>
          <p:nvPr/>
        </p:nvSpPr>
        <p:spPr bwMode="auto">
          <a:xfrm>
            <a:off x="4620491" y="1400721"/>
            <a:ext cx="4346088" cy="20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lnSpc>
                <a:spcPct val="90000"/>
              </a:lnSpc>
              <a:spcBef>
                <a:spcPct val="20000"/>
              </a:spcBef>
              <a:spcAft>
                <a:spcPct val="0"/>
              </a:spcAft>
              <a:buFont typeface="Arial" pitchFamily="34" charset="0"/>
              <a:buNone/>
              <a:defRPr sz="2200" b="1" kern="1200" baseline="0">
                <a:solidFill>
                  <a:srgbClr val="482683"/>
                </a:solidFill>
                <a:latin typeface="+mn-lt"/>
                <a:ea typeface="MS PGothic" pitchFamily="34" charset="-128"/>
                <a:cs typeface="ＭＳ Ｐゴシック" charset="0"/>
              </a:defRPr>
            </a:lvl1pPr>
            <a:lvl2pPr marL="457200" indent="0" algn="ctr" defTabSz="457200" rtl="0" eaLnBrk="0" fontAlgn="base" hangingPunct="0">
              <a:lnSpc>
                <a:spcPct val="80000"/>
              </a:lnSpc>
              <a:spcBef>
                <a:spcPct val="20000"/>
              </a:spcBef>
              <a:spcAft>
                <a:spcPct val="0"/>
              </a:spcAft>
              <a:buFont typeface="Arial" pitchFamily="34" charset="0"/>
              <a:buNone/>
              <a:tabLst/>
              <a:defRPr sz="1500" kern="1200" cap="all" baseline="0">
                <a:solidFill>
                  <a:schemeClr val="tx1">
                    <a:tint val="75000"/>
                  </a:schemeClr>
                </a:solidFill>
                <a:latin typeface="+mn-lt"/>
                <a:ea typeface="MS PGothic" pitchFamily="34" charset="-128"/>
                <a:cs typeface="+mn-cs"/>
              </a:defRPr>
            </a:lvl2pPr>
            <a:lvl3pPr marL="914400" indent="0" algn="ctr" defTabSz="457200" rtl="0" eaLnBrk="0" fontAlgn="base" hangingPunct="0">
              <a:spcBef>
                <a:spcPts val="600"/>
              </a:spcBef>
              <a:spcAft>
                <a:spcPct val="0"/>
              </a:spcAft>
              <a:buFont typeface="Arial" pitchFamily="34" charset="0"/>
              <a:buNone/>
              <a:tabLst/>
              <a:defRPr sz="1400" kern="1200" baseline="0">
                <a:solidFill>
                  <a:schemeClr val="tx1">
                    <a:tint val="75000"/>
                  </a:schemeClr>
                </a:solidFill>
                <a:latin typeface="+mn-lt"/>
                <a:ea typeface="MS PGothic" pitchFamily="34" charset="-128"/>
                <a:cs typeface="+mn-cs"/>
              </a:defRPr>
            </a:lvl3pPr>
            <a:lvl4pPr marL="1371600" indent="0" algn="ctr" defTabSz="457200" rtl="0" eaLnBrk="0" fontAlgn="base" hangingPunct="0">
              <a:spcBef>
                <a:spcPts val="600"/>
              </a:spcBef>
              <a:spcAft>
                <a:spcPct val="0"/>
              </a:spcAft>
              <a:buClr>
                <a:srgbClr val="EF7937"/>
              </a:buClr>
              <a:buSzPct val="100000"/>
              <a:buFont typeface="Arial" pitchFamily="34" charset="0"/>
              <a:buNone/>
              <a:tabLst/>
              <a:defRPr sz="1400" kern="1200" baseline="0">
                <a:solidFill>
                  <a:schemeClr val="tx1">
                    <a:tint val="75000"/>
                  </a:schemeClr>
                </a:solidFill>
                <a:latin typeface="+mn-lt"/>
                <a:ea typeface="MS PGothic" pitchFamily="34" charset="-128"/>
                <a:cs typeface="+mn-cs"/>
              </a:defRPr>
            </a:lvl4pPr>
            <a:lvl5pPr marL="1828800" indent="0" algn="ctr" defTabSz="457200" rtl="0" eaLnBrk="0" fontAlgn="base" hangingPunct="0">
              <a:spcBef>
                <a:spcPts val="850"/>
              </a:spcBef>
              <a:spcAft>
                <a:spcPct val="0"/>
              </a:spcAft>
              <a:buFont typeface="Arial" pitchFamily="34" charset="0"/>
              <a:buNone/>
              <a:defRPr sz="14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0" fontAlgn="base" latinLnBrk="0" hangingPunct="0">
              <a:lnSpc>
                <a:spcPct val="90000"/>
              </a:lnSpc>
              <a:spcBef>
                <a:spcPct val="20000"/>
              </a:spcBef>
              <a:spcAft>
                <a:spcPct val="0"/>
              </a:spcAft>
              <a:buClrTx/>
              <a:buSzTx/>
              <a:buFont typeface="Arial" pitchFamily="34" charset="0"/>
              <a:buNone/>
              <a:tabLst/>
              <a:defRPr/>
            </a:pPr>
            <a:r>
              <a:rPr kumimoji="0" lang="fr-FR" altLang="fr-FR" sz="3600" b="1" i="0" u="none" strike="noStrike" kern="1200" cap="none" spc="0" normalizeH="0" baseline="0" noProof="0">
                <a:ln>
                  <a:noFill/>
                </a:ln>
                <a:solidFill>
                  <a:srgbClr val="482683"/>
                </a:solidFill>
                <a:effectLst/>
                <a:uLnTx/>
                <a:uFillTx/>
                <a:latin typeface="Calibri"/>
                <a:ea typeface="MS PGothic" pitchFamily="34" charset="-128"/>
              </a:rPr>
              <a:t>Nouvelles obligations pour l’organisme complémentaire d’assurance</a:t>
            </a:r>
          </a:p>
        </p:txBody>
      </p:sp>
    </p:spTree>
    <p:extLst>
      <p:ext uri="{BB962C8B-B14F-4D97-AF65-F5344CB8AC3E}">
        <p14:creationId xmlns:p14="http://schemas.microsoft.com/office/powerpoint/2010/main" val="1379249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ce réservé du numéro de diapositive 4">
            <a:extLst>
              <a:ext uri="{FF2B5EF4-FFF2-40B4-BE49-F238E27FC236}">
                <a16:creationId xmlns:a16="http://schemas.microsoft.com/office/drawing/2014/main" id="{F3583811-6DFF-4392-A807-7B235DB000B0}"/>
              </a:ext>
            </a:extLst>
          </p:cNvPr>
          <p:cNvSpPr txBox="1">
            <a:spLocks/>
          </p:cNvSpPr>
          <p:nvPr/>
        </p:nvSpPr>
        <p:spPr>
          <a:xfrm>
            <a:off x="8280400" y="4766400"/>
            <a:ext cx="399600" cy="274637"/>
          </a:xfrm>
          <a:prstGeom prst="rect">
            <a:avLst/>
          </a:prstGeom>
        </p:spPr>
        <p:txBody>
          <a:bodyPr vert="horz" wrap="square" lIns="0" tIns="0" rIns="0" bIns="0" numCol="1" anchor="b" anchorCtr="0" compatLnSpc="1">
            <a:prstTxWarp prst="textNoShape">
              <a:avLst/>
            </a:prstTxWarp>
          </a:bodyPr>
          <a:lstStyle>
            <a:defPPr>
              <a:defRPr lang="en-US"/>
            </a:defPPr>
            <a:lvl1pPr algn="r" defTabSz="457200" rtl="0" fontAlgn="base">
              <a:spcBef>
                <a:spcPct val="0"/>
              </a:spcBef>
              <a:spcAft>
                <a:spcPct val="0"/>
              </a:spcAft>
              <a:defRPr sz="800" b="1" kern="1200">
                <a:solidFill>
                  <a:schemeClr val="bg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78227898-8B25-4B57-BC36-40D611BFB559}" type="slidenum">
              <a:rPr lang="en-US" altLang="fr-FR" smtClean="0">
                <a:solidFill>
                  <a:prstClr val="white"/>
                </a:solidFill>
              </a:rPr>
              <a:pPr>
                <a:defRPr/>
              </a:pPr>
              <a:t>17</a:t>
            </a:fld>
            <a:endParaRPr lang="en-US" altLang="fr-FR">
              <a:solidFill>
                <a:prstClr val="white"/>
              </a:solidFill>
            </a:endParaRPr>
          </a:p>
        </p:txBody>
      </p:sp>
      <p:sp>
        <p:nvSpPr>
          <p:cNvPr id="23" name="Titre 1">
            <a:extLst>
              <a:ext uri="{FF2B5EF4-FFF2-40B4-BE49-F238E27FC236}">
                <a16:creationId xmlns:a16="http://schemas.microsoft.com/office/drawing/2014/main" id="{0A0E2287-E13C-46E3-842D-9576E16F4FF1}"/>
              </a:ext>
            </a:extLst>
          </p:cNvPr>
          <p:cNvSpPr>
            <a:spLocks noGrp="1"/>
          </p:cNvSpPr>
          <p:nvPr>
            <p:ph type="title"/>
          </p:nvPr>
        </p:nvSpPr>
        <p:spPr>
          <a:xfrm>
            <a:off x="180000" y="180000"/>
            <a:ext cx="8216900" cy="353302"/>
          </a:xfrm>
        </p:spPr>
        <p:txBody>
          <a:bodyPr/>
          <a:lstStyle/>
          <a:p>
            <a:r>
              <a:rPr lang="fr-FR" sz="2800"/>
              <a:t>Communication des taux de redistribution </a:t>
            </a:r>
          </a:p>
        </p:txBody>
      </p:sp>
      <p:sp>
        <p:nvSpPr>
          <p:cNvPr id="13" name="Rectangle 12">
            <a:extLst>
              <a:ext uri="{FF2B5EF4-FFF2-40B4-BE49-F238E27FC236}">
                <a16:creationId xmlns:a16="http://schemas.microsoft.com/office/drawing/2014/main" id="{816F7D83-EDF1-4678-97AF-2945D876D0E9}"/>
              </a:ext>
            </a:extLst>
          </p:cNvPr>
          <p:cNvSpPr/>
          <p:nvPr/>
        </p:nvSpPr>
        <p:spPr>
          <a:xfrm>
            <a:off x="4043009" y="3034307"/>
            <a:ext cx="2008307" cy="89133"/>
          </a:xfrm>
          <a:prstGeom prst="rect">
            <a:avLst/>
          </a:prstGeom>
          <a:solidFill>
            <a:schemeClr val="accent6">
              <a:lumMod val="75000"/>
            </a:schemeClr>
          </a:solidFill>
          <a:ln w="9525" cap="flat" cmpd="sng" algn="ctr">
            <a:noFill/>
            <a:prstDash val="solid"/>
          </a:ln>
          <a:effectLst/>
        </p:spPr>
        <p:txBody>
          <a:bodyPr rtlCol="0" anchor="ctr"/>
          <a:lstStyle/>
          <a:p>
            <a:pPr algn="ctr" defTabSz="914400" fontAlgn="auto">
              <a:spcBef>
                <a:spcPts val="0"/>
              </a:spcBef>
              <a:spcAft>
                <a:spcPts val="0"/>
              </a:spcAft>
              <a:defRPr/>
            </a:pPr>
            <a:endParaRPr lang="fr-FR" kern="0">
              <a:solidFill>
                <a:prstClr val="white"/>
              </a:solidFill>
              <a:latin typeface="Calibri"/>
            </a:endParaRPr>
          </a:p>
        </p:txBody>
      </p:sp>
      <p:grpSp>
        <p:nvGrpSpPr>
          <p:cNvPr id="14" name="Groupe 13">
            <a:extLst>
              <a:ext uri="{FF2B5EF4-FFF2-40B4-BE49-F238E27FC236}">
                <a16:creationId xmlns:a16="http://schemas.microsoft.com/office/drawing/2014/main" id="{3AE037B8-5D97-4CA0-941F-72702B7AA4C5}"/>
              </a:ext>
            </a:extLst>
          </p:cNvPr>
          <p:cNvGrpSpPr/>
          <p:nvPr/>
        </p:nvGrpSpPr>
        <p:grpSpPr>
          <a:xfrm>
            <a:off x="1489365" y="3123440"/>
            <a:ext cx="7190636" cy="1476000"/>
            <a:chOff x="1057248" y="3127134"/>
            <a:chExt cx="7838657" cy="1451624"/>
          </a:xfrm>
        </p:grpSpPr>
        <p:sp>
          <p:nvSpPr>
            <p:cNvPr id="15" name="Rectangle 14">
              <a:extLst>
                <a:ext uri="{FF2B5EF4-FFF2-40B4-BE49-F238E27FC236}">
                  <a16:creationId xmlns:a16="http://schemas.microsoft.com/office/drawing/2014/main" id="{E8E1E63A-497C-4FB1-9D85-F6269226023C}"/>
                </a:ext>
              </a:extLst>
            </p:cNvPr>
            <p:cNvSpPr/>
            <p:nvPr/>
          </p:nvSpPr>
          <p:spPr>
            <a:xfrm>
              <a:off x="1057248" y="3127134"/>
              <a:ext cx="7838657" cy="1451624"/>
            </a:xfrm>
            <a:prstGeom prst="rect">
              <a:avLst/>
            </a:prstGeom>
            <a:solidFill>
              <a:sysClr val="window" lastClr="FFFFFF"/>
            </a:solidFill>
            <a:ln w="9525" cap="flat" cmpd="sng" algn="ctr">
              <a:solidFill>
                <a:srgbClr val="F2F7FC"/>
              </a:solidFill>
              <a:prstDash val="solid"/>
            </a:ln>
            <a:effectLst>
              <a:outerShdw blurRad="50800" dist="38100" dir="5400000" algn="t" rotWithShape="0">
                <a:prstClr val="black">
                  <a:alpha val="40000"/>
                </a:prstClr>
              </a:outerShdw>
            </a:effectLst>
          </p:spPr>
          <p:txBody>
            <a:bodyPr rtlCol="0" anchor="ctr"/>
            <a:lstStyle/>
            <a:p>
              <a:pPr algn="ctr" defTabSz="914400" fontAlgn="auto">
                <a:spcBef>
                  <a:spcPts val="0"/>
                </a:spcBef>
                <a:spcAft>
                  <a:spcPts val="0"/>
                </a:spcAft>
                <a:defRPr/>
              </a:pPr>
              <a:endParaRPr lang="fr-FR" kern="0">
                <a:solidFill>
                  <a:prstClr val="white"/>
                </a:solidFill>
                <a:latin typeface="Calibri"/>
              </a:endParaRPr>
            </a:p>
          </p:txBody>
        </p:sp>
        <p:sp>
          <p:nvSpPr>
            <p:cNvPr id="16" name="Rectangle 15">
              <a:extLst>
                <a:ext uri="{FF2B5EF4-FFF2-40B4-BE49-F238E27FC236}">
                  <a16:creationId xmlns:a16="http://schemas.microsoft.com/office/drawing/2014/main" id="{876DA230-0E9D-4ADF-9B3A-06001CFC0CF3}"/>
                </a:ext>
              </a:extLst>
            </p:cNvPr>
            <p:cNvSpPr/>
            <p:nvPr/>
          </p:nvSpPr>
          <p:spPr>
            <a:xfrm>
              <a:off x="1057248" y="3127134"/>
              <a:ext cx="7838657" cy="1451624"/>
            </a:xfrm>
            <a:prstGeom prst="rect">
              <a:avLst/>
            </a:prstGeom>
            <a:solidFill>
              <a:sysClr val="window" lastClr="FFFFFF">
                <a:lumMod val="95000"/>
                <a:alpha val="70000"/>
              </a:sysClr>
            </a:solidFill>
            <a:ln w="9525" cap="flat" cmpd="sng" algn="ctr">
              <a:solidFill>
                <a:srgbClr val="F2F7FC"/>
              </a:solidFill>
              <a:prstDash val="solid"/>
            </a:ln>
            <a:effectLst/>
          </p:spPr>
          <p:txBody>
            <a:bodyPr rtlCol="0" anchor="ctr"/>
            <a:lstStyle/>
            <a:p>
              <a:pPr algn="ctr" defTabSz="914400" fontAlgn="auto">
                <a:spcBef>
                  <a:spcPts val="0"/>
                </a:spcBef>
                <a:spcAft>
                  <a:spcPts val="0"/>
                </a:spcAft>
                <a:defRPr/>
              </a:pPr>
              <a:endParaRPr lang="fr-FR" kern="0">
                <a:solidFill>
                  <a:prstClr val="white"/>
                </a:solidFill>
                <a:latin typeface="Calibri"/>
              </a:endParaRPr>
            </a:p>
          </p:txBody>
        </p:sp>
      </p:grpSp>
      <p:sp>
        <p:nvSpPr>
          <p:cNvPr id="17" name="Rectangle 16">
            <a:extLst>
              <a:ext uri="{FF2B5EF4-FFF2-40B4-BE49-F238E27FC236}">
                <a16:creationId xmlns:a16="http://schemas.microsoft.com/office/drawing/2014/main" id="{6714E8A9-5DB7-4B8D-9DC6-A47F95451773}"/>
              </a:ext>
            </a:extLst>
          </p:cNvPr>
          <p:cNvSpPr/>
          <p:nvPr/>
        </p:nvSpPr>
        <p:spPr>
          <a:xfrm>
            <a:off x="1041474" y="893669"/>
            <a:ext cx="156945" cy="1764000"/>
          </a:xfrm>
          <a:prstGeom prst="rect">
            <a:avLst/>
          </a:prstGeom>
          <a:solidFill>
            <a:schemeClr val="accent6">
              <a:lumMod val="75000"/>
            </a:schemeClr>
          </a:solidFill>
          <a:ln w="9525" cap="flat" cmpd="sng" algn="ctr">
            <a:noFill/>
            <a:prstDash val="solid"/>
          </a:ln>
          <a:effectLst/>
        </p:spPr>
        <p:txBody>
          <a:bodyPr rtlCol="0" anchor="ctr"/>
          <a:lstStyle/>
          <a:p>
            <a:pPr algn="ctr" defTabSz="914400" fontAlgn="auto">
              <a:spcBef>
                <a:spcPts val="0"/>
              </a:spcBef>
              <a:spcAft>
                <a:spcPts val="0"/>
              </a:spcAft>
              <a:defRPr/>
            </a:pPr>
            <a:endParaRPr lang="fr-FR" kern="0">
              <a:solidFill>
                <a:prstClr val="white"/>
              </a:solidFill>
              <a:latin typeface="Calibri"/>
            </a:endParaRPr>
          </a:p>
        </p:txBody>
      </p:sp>
      <p:grpSp>
        <p:nvGrpSpPr>
          <p:cNvPr id="18" name="Groupe 17">
            <a:extLst>
              <a:ext uri="{FF2B5EF4-FFF2-40B4-BE49-F238E27FC236}">
                <a16:creationId xmlns:a16="http://schemas.microsoft.com/office/drawing/2014/main" id="{6856D4C1-CCBA-4813-A6AC-BCCF382A46E0}"/>
              </a:ext>
            </a:extLst>
          </p:cNvPr>
          <p:cNvGrpSpPr/>
          <p:nvPr/>
        </p:nvGrpSpPr>
        <p:grpSpPr>
          <a:xfrm>
            <a:off x="1198420" y="713670"/>
            <a:ext cx="7697486" cy="2124000"/>
            <a:chOff x="1057251" y="748306"/>
            <a:chExt cx="7838655" cy="2022349"/>
          </a:xfrm>
          <a:solidFill>
            <a:srgbClr val="FEF6F0"/>
          </a:solidFill>
        </p:grpSpPr>
        <p:sp>
          <p:nvSpPr>
            <p:cNvPr id="19" name="Rectangle 18">
              <a:extLst>
                <a:ext uri="{FF2B5EF4-FFF2-40B4-BE49-F238E27FC236}">
                  <a16:creationId xmlns:a16="http://schemas.microsoft.com/office/drawing/2014/main" id="{C3BAE9B0-185B-4B31-92C1-3A8BFE956902}"/>
                </a:ext>
              </a:extLst>
            </p:cNvPr>
            <p:cNvSpPr/>
            <p:nvPr/>
          </p:nvSpPr>
          <p:spPr>
            <a:xfrm>
              <a:off x="1057251" y="748307"/>
              <a:ext cx="7838655" cy="2022348"/>
            </a:xfrm>
            <a:prstGeom prst="rect">
              <a:avLst/>
            </a:prstGeom>
            <a:grp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914400" fontAlgn="auto">
                <a:spcBef>
                  <a:spcPts val="0"/>
                </a:spcBef>
                <a:spcAft>
                  <a:spcPts val="0"/>
                </a:spcAft>
                <a:defRPr/>
              </a:pPr>
              <a:endParaRPr lang="fr-FR" kern="0">
                <a:solidFill>
                  <a:prstClr val="white"/>
                </a:solidFill>
                <a:latin typeface="Calibri"/>
              </a:endParaRPr>
            </a:p>
          </p:txBody>
        </p:sp>
        <p:sp>
          <p:nvSpPr>
            <p:cNvPr id="20" name="Rectangle 19">
              <a:extLst>
                <a:ext uri="{FF2B5EF4-FFF2-40B4-BE49-F238E27FC236}">
                  <a16:creationId xmlns:a16="http://schemas.microsoft.com/office/drawing/2014/main" id="{0A24077A-C6F3-4A8A-96AB-AE53E4C1B52A}"/>
                </a:ext>
              </a:extLst>
            </p:cNvPr>
            <p:cNvSpPr/>
            <p:nvPr/>
          </p:nvSpPr>
          <p:spPr>
            <a:xfrm>
              <a:off x="1057251" y="748306"/>
              <a:ext cx="7838655" cy="2022348"/>
            </a:xfrm>
            <a:prstGeom prst="rect">
              <a:avLst/>
            </a:prstGeom>
            <a:grpFill/>
            <a:ln w="9525" cap="flat" cmpd="sng" algn="ctr">
              <a:noFill/>
              <a:prstDash val="solid"/>
            </a:ln>
            <a:effectLst/>
          </p:spPr>
          <p:txBody>
            <a:bodyPr rtlCol="0" anchor="ctr"/>
            <a:lstStyle/>
            <a:p>
              <a:pPr algn="ctr" defTabSz="914400" fontAlgn="auto">
                <a:spcBef>
                  <a:spcPts val="0"/>
                </a:spcBef>
                <a:spcAft>
                  <a:spcPts val="0"/>
                </a:spcAft>
                <a:defRPr/>
              </a:pPr>
              <a:endParaRPr lang="fr-FR" kern="0">
                <a:solidFill>
                  <a:prstClr val="white"/>
                </a:solidFill>
                <a:latin typeface="Calibri"/>
              </a:endParaRPr>
            </a:p>
          </p:txBody>
        </p:sp>
      </p:grpSp>
      <p:sp>
        <p:nvSpPr>
          <p:cNvPr id="21" name="Rectangle 20">
            <a:extLst>
              <a:ext uri="{FF2B5EF4-FFF2-40B4-BE49-F238E27FC236}">
                <a16:creationId xmlns:a16="http://schemas.microsoft.com/office/drawing/2014/main" id="{177850FC-731C-49CD-A6DE-23A48DCDB413}"/>
              </a:ext>
            </a:extLst>
          </p:cNvPr>
          <p:cNvSpPr/>
          <p:nvPr/>
        </p:nvSpPr>
        <p:spPr>
          <a:xfrm>
            <a:off x="1274618" y="786576"/>
            <a:ext cx="7571509" cy="1969770"/>
          </a:xfrm>
          <a:prstGeom prst="rect">
            <a:avLst/>
          </a:prstGeom>
        </p:spPr>
        <p:txBody>
          <a:bodyPr wrap="square">
            <a:spAutoFit/>
          </a:bodyPr>
          <a:lstStyle/>
          <a:p>
            <a:pPr algn="just"/>
            <a:r>
              <a:rPr lang="fr-FR" sz="1400">
                <a:solidFill>
                  <a:schemeClr val="tx1">
                    <a:lumMod val="75000"/>
                    <a:lumOff val="25000"/>
                  </a:schemeClr>
                </a:solidFill>
              </a:rPr>
              <a:t>Il s’agit d’une </a:t>
            </a:r>
            <a:r>
              <a:rPr lang="fr-FR" sz="1400" b="1">
                <a:solidFill>
                  <a:schemeClr val="accent6">
                    <a:lumMod val="75000"/>
                  </a:schemeClr>
                </a:solidFill>
              </a:rPr>
              <a:t>obligation renforcée </a:t>
            </a:r>
            <a:r>
              <a:rPr lang="fr-FR" sz="1400">
                <a:solidFill>
                  <a:schemeClr val="tx1">
                    <a:lumMod val="75000"/>
                    <a:lumOff val="25000"/>
                  </a:schemeClr>
                </a:solidFill>
              </a:rPr>
              <a:t>imposée dans le cadre des dispositions relatives au </a:t>
            </a:r>
            <a:r>
              <a:rPr lang="fr-FR" sz="1400" b="1">
                <a:solidFill>
                  <a:schemeClr val="accent6">
                    <a:lumMod val="75000"/>
                  </a:schemeClr>
                </a:solidFill>
              </a:rPr>
              <a:t>contrat responsable</a:t>
            </a:r>
            <a:r>
              <a:rPr lang="fr-FR" sz="1400" b="1">
                <a:solidFill>
                  <a:srgbClr val="68A94A"/>
                </a:solidFill>
              </a:rPr>
              <a:t> </a:t>
            </a:r>
            <a:r>
              <a:rPr lang="fr-FR" sz="1400">
                <a:solidFill>
                  <a:schemeClr val="tx1">
                    <a:lumMod val="75000"/>
                    <a:lumOff val="25000"/>
                  </a:schemeClr>
                </a:solidFill>
              </a:rPr>
              <a:t>qui conditionne le </a:t>
            </a:r>
            <a:r>
              <a:rPr lang="fr-FR" sz="1400" b="1">
                <a:solidFill>
                  <a:schemeClr val="accent6">
                    <a:lumMod val="75000"/>
                  </a:schemeClr>
                </a:solidFill>
              </a:rPr>
              <a:t>bénéfice au régime social et fiscal de faveur </a:t>
            </a:r>
            <a:r>
              <a:rPr lang="fr-FR" sz="1400">
                <a:solidFill>
                  <a:schemeClr val="tx1">
                    <a:lumMod val="75000"/>
                    <a:lumOff val="25000"/>
                  </a:schemeClr>
                </a:solidFill>
              </a:rPr>
              <a:t>(art. L. 871-1 CSS).</a:t>
            </a:r>
          </a:p>
          <a:p>
            <a:pPr algn="just">
              <a:spcAft>
                <a:spcPts val="1200"/>
              </a:spcAft>
            </a:pPr>
            <a:r>
              <a:rPr lang="fr-FR" sz="1400">
                <a:solidFill>
                  <a:schemeClr val="tx1">
                    <a:lumMod val="75000"/>
                    <a:lumOff val="25000"/>
                  </a:schemeClr>
                </a:solidFill>
              </a:rPr>
              <a:t>Les taux de redistribution doivent être </a:t>
            </a:r>
            <a:r>
              <a:rPr lang="fr-FR" sz="1400" b="1" u="sng">
                <a:solidFill>
                  <a:schemeClr val="accent6">
                    <a:lumMod val="75000"/>
                  </a:schemeClr>
                </a:solidFill>
              </a:rPr>
              <a:t>communiqués avant la souscription</a:t>
            </a:r>
            <a:r>
              <a:rPr lang="fr-FR" sz="1400">
                <a:solidFill>
                  <a:schemeClr val="accent6">
                    <a:lumMod val="75000"/>
                  </a:schemeClr>
                </a:solidFill>
              </a:rPr>
              <a:t> </a:t>
            </a:r>
            <a:r>
              <a:rPr lang="fr-FR" sz="1400">
                <a:solidFill>
                  <a:schemeClr val="tx1">
                    <a:lumMod val="75000"/>
                    <a:lumOff val="25000"/>
                  </a:schemeClr>
                </a:solidFill>
              </a:rPr>
              <a:t>puis</a:t>
            </a:r>
            <a:r>
              <a:rPr lang="fr-FR" sz="1400"/>
              <a:t> </a:t>
            </a:r>
            <a:r>
              <a:rPr lang="fr-FR" sz="1400" b="1" u="sng">
                <a:solidFill>
                  <a:schemeClr val="accent6">
                    <a:lumMod val="75000"/>
                  </a:schemeClr>
                </a:solidFill>
              </a:rPr>
              <a:t>annuellement</a:t>
            </a:r>
            <a:r>
              <a:rPr lang="fr-FR" sz="1400"/>
              <a:t> </a:t>
            </a:r>
            <a:r>
              <a:rPr lang="fr-FR" sz="1400">
                <a:solidFill>
                  <a:schemeClr val="tx1">
                    <a:lumMod val="75000"/>
                    <a:lumOff val="25000"/>
                  </a:schemeClr>
                </a:solidFill>
              </a:rPr>
              <a:t>à chaque adhérent ou souscripteur depuis le </a:t>
            </a:r>
            <a:r>
              <a:rPr lang="fr-FR" sz="1400" b="1">
                <a:solidFill>
                  <a:schemeClr val="accent6">
                    <a:lumMod val="75000"/>
                  </a:schemeClr>
                </a:solidFill>
              </a:rPr>
              <a:t>1</a:t>
            </a:r>
            <a:r>
              <a:rPr lang="fr-FR" sz="1400" b="1" baseline="30000">
                <a:solidFill>
                  <a:schemeClr val="accent6">
                    <a:lumMod val="75000"/>
                  </a:schemeClr>
                </a:solidFill>
              </a:rPr>
              <a:t>er</a:t>
            </a:r>
            <a:r>
              <a:rPr lang="fr-FR" sz="1400" b="1">
                <a:solidFill>
                  <a:schemeClr val="accent6">
                    <a:lumMod val="75000"/>
                  </a:schemeClr>
                </a:solidFill>
              </a:rPr>
              <a:t> septembre 2020</a:t>
            </a:r>
            <a:r>
              <a:rPr lang="fr-FR" sz="1400">
                <a:solidFill>
                  <a:schemeClr val="tx1">
                    <a:lumMod val="75000"/>
                    <a:lumOff val="25000"/>
                  </a:schemeClr>
                </a:solidFill>
              </a:rPr>
              <a:t>.</a:t>
            </a:r>
          </a:p>
          <a:p>
            <a:pPr algn="just">
              <a:spcAft>
                <a:spcPts val="1200"/>
              </a:spcAft>
            </a:pPr>
            <a:r>
              <a:rPr lang="fr-FR" sz="1400">
                <a:solidFill>
                  <a:schemeClr val="tx1">
                    <a:lumMod val="75000"/>
                    <a:lumOff val="25000"/>
                  </a:schemeClr>
                </a:solidFill>
              </a:rPr>
              <a:t>Cette nouvelle obligation vise à </a:t>
            </a:r>
            <a:r>
              <a:rPr lang="fr-FR" sz="1400" b="1">
                <a:solidFill>
                  <a:schemeClr val="accent6">
                    <a:lumMod val="75000"/>
                  </a:schemeClr>
                </a:solidFill>
              </a:rPr>
              <a:t>simplifier</a:t>
            </a:r>
            <a:r>
              <a:rPr lang="fr-FR" sz="1400">
                <a:solidFill>
                  <a:prstClr val="black"/>
                </a:solidFill>
              </a:rPr>
              <a:t> </a:t>
            </a:r>
            <a:r>
              <a:rPr lang="fr-FR" sz="1400">
                <a:solidFill>
                  <a:schemeClr val="tx1">
                    <a:lumMod val="75000"/>
                    <a:lumOff val="25000"/>
                  </a:schemeClr>
                </a:solidFill>
              </a:rPr>
              <a:t>les</a:t>
            </a:r>
            <a:r>
              <a:rPr lang="fr-FR" sz="1400">
                <a:solidFill>
                  <a:prstClr val="black"/>
                </a:solidFill>
              </a:rPr>
              <a:t> </a:t>
            </a:r>
            <a:r>
              <a:rPr lang="fr-FR" sz="1400" b="1">
                <a:solidFill>
                  <a:schemeClr val="accent6">
                    <a:lumMod val="75000"/>
                  </a:schemeClr>
                </a:solidFill>
              </a:rPr>
              <a:t>informations</a:t>
            </a:r>
            <a:r>
              <a:rPr lang="fr-FR" sz="1400">
                <a:solidFill>
                  <a:prstClr val="black"/>
                </a:solidFill>
              </a:rPr>
              <a:t> </a:t>
            </a:r>
            <a:r>
              <a:rPr lang="fr-FR" sz="1400">
                <a:solidFill>
                  <a:schemeClr val="tx1">
                    <a:lumMod val="75000"/>
                    <a:lumOff val="25000"/>
                  </a:schemeClr>
                </a:solidFill>
              </a:rPr>
              <a:t>transmises aux assurés concernant le </a:t>
            </a:r>
            <a:r>
              <a:rPr lang="fr-FR" sz="1400" b="1">
                <a:solidFill>
                  <a:schemeClr val="accent6">
                    <a:lumMod val="75000"/>
                  </a:schemeClr>
                </a:solidFill>
              </a:rPr>
              <a:t>montant des frais de gestion</a:t>
            </a:r>
            <a:r>
              <a:rPr lang="fr-FR" sz="1400">
                <a:solidFill>
                  <a:schemeClr val="tx1">
                    <a:lumMod val="75000"/>
                    <a:lumOff val="25000"/>
                  </a:schemeClr>
                </a:solidFill>
              </a:rPr>
              <a:t>, des </a:t>
            </a:r>
            <a:r>
              <a:rPr lang="fr-FR" sz="1400" b="1">
                <a:solidFill>
                  <a:schemeClr val="accent6">
                    <a:lumMod val="75000"/>
                  </a:schemeClr>
                </a:solidFill>
              </a:rPr>
              <a:t>prestations versées </a:t>
            </a:r>
            <a:r>
              <a:rPr lang="fr-FR" sz="1400">
                <a:solidFill>
                  <a:schemeClr val="tx1">
                    <a:lumMod val="75000"/>
                    <a:lumOff val="25000"/>
                  </a:schemeClr>
                </a:solidFill>
              </a:rPr>
              <a:t>et des </a:t>
            </a:r>
            <a:r>
              <a:rPr lang="fr-FR" sz="1400" b="1">
                <a:solidFill>
                  <a:schemeClr val="accent6">
                    <a:lumMod val="75000"/>
                  </a:schemeClr>
                </a:solidFill>
              </a:rPr>
              <a:t>cotisations</a:t>
            </a:r>
            <a:r>
              <a:rPr lang="fr-FR" sz="1400" b="1">
                <a:solidFill>
                  <a:srgbClr val="68A94A"/>
                </a:solidFill>
              </a:rPr>
              <a:t> </a:t>
            </a:r>
            <a:r>
              <a:rPr lang="fr-FR" sz="1400">
                <a:solidFill>
                  <a:schemeClr val="tx1">
                    <a:lumMod val="75000"/>
                    <a:lumOff val="25000"/>
                  </a:schemeClr>
                </a:solidFill>
              </a:rPr>
              <a:t>en centrant la communication sur </a:t>
            </a:r>
            <a:r>
              <a:rPr lang="fr-FR" sz="1400" b="1" u="sng">
                <a:solidFill>
                  <a:schemeClr val="tx1">
                    <a:lumMod val="75000"/>
                    <a:lumOff val="25000"/>
                  </a:schemeClr>
                </a:solidFill>
              </a:rPr>
              <a:t>deux ratios exprimés en pourcentage hors taxes</a:t>
            </a:r>
            <a:r>
              <a:rPr lang="fr-FR" sz="1400" b="1">
                <a:solidFill>
                  <a:schemeClr val="tx1">
                    <a:lumMod val="75000"/>
                    <a:lumOff val="25000"/>
                  </a:schemeClr>
                </a:solidFill>
              </a:rPr>
              <a:t> </a:t>
            </a:r>
            <a:r>
              <a:rPr lang="fr-FR" sz="1400">
                <a:solidFill>
                  <a:schemeClr val="tx1">
                    <a:lumMod val="75000"/>
                    <a:lumOff val="25000"/>
                  </a:schemeClr>
                </a:solidFill>
              </a:rPr>
              <a:t>qui correspondent aux </a:t>
            </a:r>
            <a:r>
              <a:rPr lang="fr-FR" sz="1400" b="1" u="sng">
                <a:solidFill>
                  <a:schemeClr val="tx1">
                    <a:lumMod val="75000"/>
                    <a:lumOff val="25000"/>
                  </a:schemeClr>
                </a:solidFill>
              </a:rPr>
              <a:t>informations sur la rentabilité technique (ratio P/C) et les frais de gestion :</a:t>
            </a:r>
            <a:endParaRPr lang="fr-FR" sz="1400">
              <a:solidFill>
                <a:schemeClr val="tx1">
                  <a:lumMod val="75000"/>
                  <a:lumOff val="25000"/>
                </a:schemeClr>
              </a:solidFill>
            </a:endParaRPr>
          </a:p>
        </p:txBody>
      </p:sp>
      <p:sp>
        <p:nvSpPr>
          <p:cNvPr id="22" name="Rectangle 21">
            <a:extLst>
              <a:ext uri="{FF2B5EF4-FFF2-40B4-BE49-F238E27FC236}">
                <a16:creationId xmlns:a16="http://schemas.microsoft.com/office/drawing/2014/main" id="{7534DA28-C3BE-4154-83BE-0BDA2B554B82}"/>
              </a:ext>
            </a:extLst>
          </p:cNvPr>
          <p:cNvSpPr/>
          <p:nvPr/>
        </p:nvSpPr>
        <p:spPr>
          <a:xfrm>
            <a:off x="1489365" y="3326737"/>
            <a:ext cx="7142017" cy="1246495"/>
          </a:xfrm>
          <a:prstGeom prst="rect">
            <a:avLst/>
          </a:prstGeom>
        </p:spPr>
        <p:txBody>
          <a:bodyPr wrap="square">
            <a:spAutoFit/>
          </a:bodyPr>
          <a:lstStyle/>
          <a:p>
            <a:pPr marL="285750" indent="-285750" algn="just">
              <a:spcAft>
                <a:spcPts val="600"/>
              </a:spcAft>
              <a:buFont typeface="Wingdings" panose="05000000000000000000" pitchFamily="2" charset="2"/>
              <a:buChar char="ü"/>
            </a:pPr>
            <a:r>
              <a:rPr lang="fr-FR" sz="1400" b="1" u="sng">
                <a:solidFill>
                  <a:schemeClr val="tx1">
                    <a:lumMod val="75000"/>
                    <a:lumOff val="25000"/>
                  </a:schemeClr>
                </a:solidFill>
              </a:rPr>
              <a:t>Rentabilité technique (ratio P/C)</a:t>
            </a:r>
            <a:r>
              <a:rPr lang="fr-FR" sz="1400">
                <a:solidFill>
                  <a:schemeClr val="tx1">
                    <a:lumMod val="75000"/>
                    <a:lumOff val="25000"/>
                  </a:schemeClr>
                </a:solidFill>
              </a:rPr>
              <a:t> = Montant des Prestations / Montant des Cotisations ou primes (P/C) au titre de l’ensemble de son portefeuille d’affaires directes, brutes de réassurance</a:t>
            </a:r>
            <a:endParaRPr lang="fr-FR" sz="800">
              <a:solidFill>
                <a:schemeClr val="tx1">
                  <a:lumMod val="75000"/>
                  <a:lumOff val="25000"/>
                </a:schemeClr>
              </a:solidFill>
            </a:endParaRPr>
          </a:p>
          <a:p>
            <a:pPr marL="285750" indent="-285750" algn="just">
              <a:spcAft>
                <a:spcPts val="600"/>
              </a:spcAft>
              <a:buFont typeface="Wingdings" panose="05000000000000000000" pitchFamily="2" charset="2"/>
              <a:buChar char="ü"/>
            </a:pPr>
            <a:r>
              <a:rPr lang="fr-FR" sz="1400" b="1" u="sng">
                <a:solidFill>
                  <a:schemeClr val="tx1">
                    <a:lumMod val="75000"/>
                    <a:lumOff val="25000"/>
                  </a:schemeClr>
                </a:solidFill>
              </a:rPr>
              <a:t>Frais de gestion</a:t>
            </a:r>
            <a:r>
              <a:rPr lang="fr-FR" sz="1400" b="1">
                <a:solidFill>
                  <a:schemeClr val="tx1">
                    <a:lumMod val="75000"/>
                    <a:lumOff val="25000"/>
                  </a:schemeClr>
                </a:solidFill>
              </a:rPr>
              <a:t> (FG/C et composition des FG) </a:t>
            </a:r>
            <a:r>
              <a:rPr lang="fr-FR" sz="1400">
                <a:solidFill>
                  <a:schemeClr val="tx1">
                    <a:lumMod val="75000"/>
                    <a:lumOff val="25000"/>
                  </a:schemeClr>
                </a:solidFill>
              </a:rPr>
              <a:t>= Montant total des Frais de Gestion / Montant des Cotisations ou primes, ainsi que la composition des Frais de Gestion (FG)</a:t>
            </a:r>
          </a:p>
        </p:txBody>
      </p:sp>
      <p:pic>
        <p:nvPicPr>
          <p:cNvPr id="24" name="Graphique 23" descr="Marketing">
            <a:extLst>
              <a:ext uri="{FF2B5EF4-FFF2-40B4-BE49-F238E27FC236}">
                <a16:creationId xmlns:a16="http://schemas.microsoft.com/office/drawing/2014/main" id="{C951BDD4-BC75-436F-9A07-991C2E8D18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775" y="1366948"/>
            <a:ext cx="842856" cy="842856"/>
          </a:xfrm>
          <a:prstGeom prst="rect">
            <a:avLst/>
          </a:prstGeom>
        </p:spPr>
      </p:pic>
      <p:pic>
        <p:nvPicPr>
          <p:cNvPr id="25" name="Graphique 24" descr="Calculatrice">
            <a:extLst>
              <a:ext uri="{FF2B5EF4-FFF2-40B4-BE49-F238E27FC236}">
                <a16:creationId xmlns:a16="http://schemas.microsoft.com/office/drawing/2014/main" id="{4069F74F-682E-4C6C-9148-BEE28773E2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99241" y="2955627"/>
            <a:ext cx="432000" cy="432000"/>
          </a:xfrm>
          <a:prstGeom prst="rect">
            <a:avLst/>
          </a:prstGeom>
        </p:spPr>
      </p:pic>
      <p:sp>
        <p:nvSpPr>
          <p:cNvPr id="26" name="Rectangle 25">
            <a:extLst>
              <a:ext uri="{FF2B5EF4-FFF2-40B4-BE49-F238E27FC236}">
                <a16:creationId xmlns:a16="http://schemas.microsoft.com/office/drawing/2014/main" id="{676F2B55-FAC3-4776-B5BB-B86EEEE3FE0B}"/>
              </a:ext>
            </a:extLst>
          </p:cNvPr>
          <p:cNvSpPr/>
          <p:nvPr/>
        </p:nvSpPr>
        <p:spPr>
          <a:xfrm>
            <a:off x="8294254" y="2980034"/>
            <a:ext cx="307392" cy="184666"/>
          </a:xfrm>
          <a:prstGeom prst="rect">
            <a:avLst/>
          </a:prstGeom>
        </p:spPr>
        <p:txBody>
          <a:bodyPr wrap="square">
            <a:spAutoFit/>
          </a:bodyPr>
          <a:lstStyle/>
          <a:p>
            <a:r>
              <a:rPr lang="fr-FR" sz="600" b="1">
                <a:solidFill>
                  <a:schemeClr val="accent6">
                    <a:lumMod val="7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13050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ED7DA6D-18DF-4E34-A403-C5060EA28E56}" type="slidenum">
              <a:rPr kumimoji="0" lang="fr-FR" sz="800" b="1" i="0" u="none" strike="noStrike" kern="1200" cap="none" spc="0" normalizeH="0" baseline="0" noProof="0" smtClean="0">
                <a:ln>
                  <a:noFill/>
                </a:ln>
                <a:solidFill>
                  <a:prstClr val="white"/>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fr-FR" sz="800" b="1" i="0" u="none" strike="noStrike" kern="1200" cap="none" spc="0" normalizeH="0" baseline="0" noProof="0">
              <a:ln>
                <a:noFill/>
              </a:ln>
              <a:solidFill>
                <a:prstClr val="white"/>
              </a:solidFill>
              <a:effectLst/>
              <a:uLnTx/>
              <a:uFillTx/>
              <a:latin typeface="Calibri" pitchFamily="34" charset="0"/>
              <a:ea typeface="MS PGothic" pitchFamily="34" charset="-128"/>
              <a:cs typeface="+mn-cs"/>
            </a:endParaRPr>
          </a:p>
        </p:txBody>
      </p:sp>
      <p:grpSp>
        <p:nvGrpSpPr>
          <p:cNvPr id="16" name="Groupe 15">
            <a:extLst>
              <a:ext uri="{FF2B5EF4-FFF2-40B4-BE49-F238E27FC236}">
                <a16:creationId xmlns:a16="http://schemas.microsoft.com/office/drawing/2014/main" id="{96F8DB32-EB59-4623-B443-ABC41F8C05C7}"/>
              </a:ext>
            </a:extLst>
          </p:cNvPr>
          <p:cNvGrpSpPr/>
          <p:nvPr/>
        </p:nvGrpSpPr>
        <p:grpSpPr>
          <a:xfrm>
            <a:off x="176413" y="1090568"/>
            <a:ext cx="8822114" cy="3456000"/>
            <a:chOff x="409432" y="969881"/>
            <a:chExt cx="3906258" cy="3604939"/>
          </a:xfrm>
          <a:solidFill>
            <a:srgbClr val="FEF6F0"/>
          </a:solidFill>
        </p:grpSpPr>
        <p:sp>
          <p:nvSpPr>
            <p:cNvPr id="17" name="Rectangle 16">
              <a:extLst>
                <a:ext uri="{FF2B5EF4-FFF2-40B4-BE49-F238E27FC236}">
                  <a16:creationId xmlns:a16="http://schemas.microsoft.com/office/drawing/2014/main" id="{414D9FD3-5785-4600-88C8-09BFDD48EB2A}"/>
                </a:ext>
              </a:extLst>
            </p:cNvPr>
            <p:cNvSpPr/>
            <p:nvPr/>
          </p:nvSpPr>
          <p:spPr>
            <a:xfrm>
              <a:off x="409432" y="969881"/>
              <a:ext cx="3906258" cy="3604939"/>
            </a:xfrm>
            <a:prstGeom prst="rect">
              <a:avLst/>
            </a:prstGeom>
            <a:grp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lumMod val="75000"/>
                    <a:lumOff val="25000"/>
                  </a:prstClr>
                </a:solidFill>
                <a:effectLst/>
                <a:uLnTx/>
                <a:uFillTx/>
                <a:latin typeface="Calibri"/>
                <a:ea typeface="MS PGothic" pitchFamily="34" charset="-128"/>
                <a:cs typeface="+mn-cs"/>
              </a:endParaRPr>
            </a:p>
          </p:txBody>
        </p:sp>
        <p:sp>
          <p:nvSpPr>
            <p:cNvPr id="18" name="Rectangle 17">
              <a:extLst>
                <a:ext uri="{FF2B5EF4-FFF2-40B4-BE49-F238E27FC236}">
                  <a16:creationId xmlns:a16="http://schemas.microsoft.com/office/drawing/2014/main" id="{F66B5A02-CE2E-43F3-8695-F1EA31809704}"/>
                </a:ext>
              </a:extLst>
            </p:cNvPr>
            <p:cNvSpPr/>
            <p:nvPr/>
          </p:nvSpPr>
          <p:spPr>
            <a:xfrm>
              <a:off x="409432" y="969881"/>
              <a:ext cx="3906258" cy="3604939"/>
            </a:xfrm>
            <a:prstGeom prst="rect">
              <a:avLst/>
            </a:pr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lumMod val="75000"/>
                    <a:lumOff val="25000"/>
                  </a:prstClr>
                </a:solidFill>
                <a:effectLst/>
                <a:uLnTx/>
                <a:uFillTx/>
                <a:latin typeface="Calibri"/>
                <a:ea typeface="MS PGothic" pitchFamily="34" charset="-128"/>
                <a:cs typeface="+mn-cs"/>
              </a:endParaRPr>
            </a:p>
          </p:txBody>
        </p:sp>
      </p:grpSp>
      <p:sp>
        <p:nvSpPr>
          <p:cNvPr id="19" name="Rectangle 18">
            <a:extLst>
              <a:ext uri="{FF2B5EF4-FFF2-40B4-BE49-F238E27FC236}">
                <a16:creationId xmlns:a16="http://schemas.microsoft.com/office/drawing/2014/main" id="{3C7E4255-E293-4AA2-B7BF-C746908A4AC9}"/>
              </a:ext>
            </a:extLst>
          </p:cNvPr>
          <p:cNvSpPr/>
          <p:nvPr/>
        </p:nvSpPr>
        <p:spPr>
          <a:xfrm>
            <a:off x="387926" y="1260764"/>
            <a:ext cx="2592000" cy="30960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20" name="Rectangle 19">
            <a:extLst>
              <a:ext uri="{FF2B5EF4-FFF2-40B4-BE49-F238E27FC236}">
                <a16:creationId xmlns:a16="http://schemas.microsoft.com/office/drawing/2014/main" id="{F1CC9E84-446E-451E-9114-4199020665B9}"/>
              </a:ext>
            </a:extLst>
          </p:cNvPr>
          <p:cNvSpPr/>
          <p:nvPr/>
        </p:nvSpPr>
        <p:spPr>
          <a:xfrm>
            <a:off x="3148532" y="1260763"/>
            <a:ext cx="2700000" cy="30960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27" name="Rectangle 26">
            <a:extLst>
              <a:ext uri="{FF2B5EF4-FFF2-40B4-BE49-F238E27FC236}">
                <a16:creationId xmlns:a16="http://schemas.microsoft.com/office/drawing/2014/main" id="{65D4A07D-F2FE-4D97-8D91-F407D0AFF30E}"/>
              </a:ext>
            </a:extLst>
          </p:cNvPr>
          <p:cNvSpPr/>
          <p:nvPr/>
        </p:nvSpPr>
        <p:spPr>
          <a:xfrm>
            <a:off x="410551" y="2175012"/>
            <a:ext cx="2514982" cy="2123658"/>
          </a:xfrm>
          <a:prstGeom prst="rect">
            <a:avLst/>
          </a:prstGeom>
        </p:spPr>
        <p:txBody>
          <a:bodyPr wrap="square">
            <a:spAutoFit/>
          </a:bodyPr>
          <a:lstStyle/>
          <a:p>
            <a:pPr lvl="0" algn="just"/>
            <a:r>
              <a:rPr lang="fr-FR" sz="1200" b="1">
                <a:solidFill>
                  <a:schemeClr val="tx1">
                    <a:lumMod val="75000"/>
                    <a:lumOff val="25000"/>
                  </a:schemeClr>
                </a:solidFill>
              </a:rPr>
              <a:t>Les prestations </a:t>
            </a:r>
            <a:r>
              <a:rPr lang="fr-FR" sz="1200">
                <a:solidFill>
                  <a:schemeClr val="tx1">
                    <a:lumMod val="75000"/>
                    <a:lumOff val="25000"/>
                  </a:schemeClr>
                </a:solidFill>
              </a:rPr>
              <a:t>correspondent aux versements effectués et provisionnés par l’organisme assureur au titre de l’ensemble des garanties entrant dans la catégorie «frais de soins» au sens des documents prudentiels annuels dénommés </a:t>
            </a:r>
            <a:r>
              <a:rPr lang="fr-FR" sz="1200" b="1">
                <a:solidFill>
                  <a:schemeClr val="tx1">
                    <a:lumMod val="75000"/>
                    <a:lumOff val="25000"/>
                  </a:schemeClr>
                </a:solidFill>
              </a:rPr>
              <a:t>«état FR1403-01», «état FR1403-03» </a:t>
            </a:r>
            <a:r>
              <a:rPr lang="fr-FR" sz="1200">
                <a:solidFill>
                  <a:schemeClr val="tx1">
                    <a:lumMod val="75000"/>
                    <a:lumOff val="25000"/>
                  </a:schemeClr>
                </a:solidFill>
              </a:rPr>
              <a:t>et </a:t>
            </a:r>
            <a:r>
              <a:rPr lang="fr-FR" sz="1200" b="1">
                <a:solidFill>
                  <a:schemeClr val="tx1">
                    <a:lumMod val="75000"/>
                    <a:lumOff val="25000"/>
                  </a:schemeClr>
                </a:solidFill>
              </a:rPr>
              <a:t>«état FR1303», </a:t>
            </a:r>
            <a:r>
              <a:rPr lang="fr-FR" sz="1200">
                <a:solidFill>
                  <a:schemeClr val="tx1">
                    <a:lumMod val="75000"/>
                    <a:lumOff val="25000"/>
                  </a:schemeClr>
                </a:solidFill>
              </a:rPr>
              <a:t>définis par l’Autorité de contrôle prudentiel et de résolution (ACPR). </a:t>
            </a:r>
          </a:p>
        </p:txBody>
      </p:sp>
      <p:sp>
        <p:nvSpPr>
          <p:cNvPr id="31" name="ZoneTexte 30">
            <a:extLst>
              <a:ext uri="{FF2B5EF4-FFF2-40B4-BE49-F238E27FC236}">
                <a16:creationId xmlns:a16="http://schemas.microsoft.com/office/drawing/2014/main" id="{F250124C-9B43-4366-8334-12B1B8C7E8A4}"/>
              </a:ext>
            </a:extLst>
          </p:cNvPr>
          <p:cNvSpPr txBox="1"/>
          <p:nvPr/>
        </p:nvSpPr>
        <p:spPr>
          <a:xfrm>
            <a:off x="3213531" y="2175012"/>
            <a:ext cx="2573999" cy="1754326"/>
          </a:xfrm>
          <a:prstGeom prst="rect">
            <a:avLst/>
          </a:prstGeom>
          <a:noFill/>
        </p:spPr>
        <p:txBody>
          <a:bodyPr wrap="square" rtlCol="0">
            <a:spAutoFit/>
          </a:bodyPr>
          <a:lstStyle/>
          <a:p>
            <a:pPr lvl="0" algn="just"/>
            <a:r>
              <a:rPr lang="fr-FR" sz="1200" b="1">
                <a:solidFill>
                  <a:schemeClr val="tx1">
                    <a:lumMod val="75000"/>
                    <a:lumOff val="25000"/>
                  </a:schemeClr>
                </a:solidFill>
              </a:rPr>
              <a:t>Les cotisations ou primes </a:t>
            </a:r>
            <a:r>
              <a:rPr lang="fr-FR" sz="1200">
                <a:solidFill>
                  <a:schemeClr val="tx1">
                    <a:lumMod val="75000"/>
                    <a:lumOff val="25000"/>
                  </a:schemeClr>
                </a:solidFill>
              </a:rPr>
              <a:t>correspondent au montant total versé, hors taxes afférentes, par les assurés, adhérents ou souscripteurs au titre de l’ensemble des garanties entrant dans la catégorie «frais de soins» au sens du document prudentiel annuel dénommé </a:t>
            </a:r>
            <a:r>
              <a:rPr lang="fr-FR" sz="1200" b="1">
                <a:solidFill>
                  <a:schemeClr val="tx1">
                    <a:lumMod val="75000"/>
                    <a:lumOff val="25000"/>
                  </a:schemeClr>
                </a:solidFill>
              </a:rPr>
              <a:t>«état FR1402» </a:t>
            </a:r>
            <a:r>
              <a:rPr lang="fr-FR" sz="1200">
                <a:solidFill>
                  <a:schemeClr val="tx1">
                    <a:lumMod val="75000"/>
                    <a:lumOff val="25000"/>
                  </a:schemeClr>
                </a:solidFill>
              </a:rPr>
              <a:t>défini par l’ACPR. </a:t>
            </a:r>
          </a:p>
        </p:txBody>
      </p:sp>
      <p:sp>
        <p:nvSpPr>
          <p:cNvPr id="33" name="Rectangle 32">
            <a:extLst>
              <a:ext uri="{FF2B5EF4-FFF2-40B4-BE49-F238E27FC236}">
                <a16:creationId xmlns:a16="http://schemas.microsoft.com/office/drawing/2014/main" id="{E1AF0244-8347-42C7-8616-B00AA9E66D6C}"/>
              </a:ext>
            </a:extLst>
          </p:cNvPr>
          <p:cNvSpPr/>
          <p:nvPr/>
        </p:nvSpPr>
        <p:spPr>
          <a:xfrm>
            <a:off x="6071531" y="1260762"/>
            <a:ext cx="2749119" cy="30960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39" name="ZoneTexte 38">
            <a:extLst>
              <a:ext uri="{FF2B5EF4-FFF2-40B4-BE49-F238E27FC236}">
                <a16:creationId xmlns:a16="http://schemas.microsoft.com/office/drawing/2014/main" id="{EFA7D5DA-3DCB-4E61-B1DC-BC41E39F14CB}"/>
              </a:ext>
            </a:extLst>
          </p:cNvPr>
          <p:cNvSpPr txBox="1"/>
          <p:nvPr/>
        </p:nvSpPr>
        <p:spPr>
          <a:xfrm>
            <a:off x="6113610" y="2175012"/>
            <a:ext cx="2619839" cy="1569660"/>
          </a:xfrm>
          <a:prstGeom prst="rect">
            <a:avLst/>
          </a:prstGeom>
          <a:noFill/>
        </p:spPr>
        <p:txBody>
          <a:bodyPr wrap="square" rtlCol="0">
            <a:spAutoFit/>
          </a:bodyPr>
          <a:lstStyle/>
          <a:p>
            <a:pPr lvl="0" algn="just"/>
            <a:r>
              <a:rPr lang="fr-FR" sz="1200" b="1">
                <a:solidFill>
                  <a:schemeClr val="tx1">
                    <a:lumMod val="75000"/>
                    <a:lumOff val="25000"/>
                  </a:schemeClr>
                </a:solidFill>
              </a:rPr>
              <a:t>Les frais de gestion </a:t>
            </a:r>
            <a:r>
              <a:rPr lang="fr-FR" sz="1200">
                <a:solidFill>
                  <a:schemeClr val="tx1">
                    <a:lumMod val="75000"/>
                    <a:lumOff val="25000"/>
                  </a:schemeClr>
                </a:solidFill>
              </a:rPr>
              <a:t>correspondent aux frais de gestion des sinistres, aux frais d’acquisition, aux frais d’administration et autres charges techniques nettes affectés aux garanties au sens du document prudentiel annuel dénommé </a:t>
            </a:r>
            <a:r>
              <a:rPr lang="fr-FR" sz="1200" b="1">
                <a:solidFill>
                  <a:schemeClr val="tx1">
                    <a:lumMod val="75000"/>
                    <a:lumOff val="25000"/>
                  </a:schemeClr>
                </a:solidFill>
              </a:rPr>
              <a:t>«état ACPR FR 13-03-01» </a:t>
            </a:r>
            <a:r>
              <a:rPr lang="fr-FR" sz="1200">
                <a:solidFill>
                  <a:schemeClr val="tx1">
                    <a:lumMod val="75000"/>
                    <a:lumOff val="25000"/>
                  </a:schemeClr>
                </a:solidFill>
              </a:rPr>
              <a:t>défini par l’ACPR.</a:t>
            </a:r>
          </a:p>
        </p:txBody>
      </p:sp>
      <p:sp>
        <p:nvSpPr>
          <p:cNvPr id="32" name="Rectangle 31">
            <a:extLst>
              <a:ext uri="{FF2B5EF4-FFF2-40B4-BE49-F238E27FC236}">
                <a16:creationId xmlns:a16="http://schemas.microsoft.com/office/drawing/2014/main" id="{86156ED5-3EF2-449C-A6C7-A4F22F86BD60}"/>
              </a:ext>
            </a:extLst>
          </p:cNvPr>
          <p:cNvSpPr/>
          <p:nvPr/>
        </p:nvSpPr>
        <p:spPr>
          <a:xfrm>
            <a:off x="176412" y="635105"/>
            <a:ext cx="8747125" cy="307777"/>
          </a:xfrm>
          <a:prstGeom prst="rect">
            <a:avLst/>
          </a:prstGeom>
        </p:spPr>
        <p:txBody>
          <a:bodyPr wrap="square">
            <a:spAutoFit/>
          </a:bodyPr>
          <a:lstStyle/>
          <a:p>
            <a:pPr lvl="0" algn="just"/>
            <a:r>
              <a:rPr lang="fr-FR" sz="1400">
                <a:solidFill>
                  <a:schemeClr val="tx1">
                    <a:lumMod val="85000"/>
                    <a:lumOff val="15000"/>
                  </a:schemeClr>
                </a:solidFill>
              </a:rPr>
              <a:t>L’arrêté du 6 mai 2020 donne des précisions sur la notion de prestations, cotisations ou primes et frais de gestion :</a:t>
            </a:r>
          </a:p>
        </p:txBody>
      </p:sp>
      <p:sp>
        <p:nvSpPr>
          <p:cNvPr id="2" name="Rectangle 1">
            <a:extLst>
              <a:ext uri="{FF2B5EF4-FFF2-40B4-BE49-F238E27FC236}">
                <a16:creationId xmlns:a16="http://schemas.microsoft.com/office/drawing/2014/main" id="{03192EE9-CA16-408A-A173-77CDDFC89BC9}"/>
              </a:ext>
            </a:extLst>
          </p:cNvPr>
          <p:cNvSpPr/>
          <p:nvPr/>
        </p:nvSpPr>
        <p:spPr>
          <a:xfrm>
            <a:off x="556926" y="1379445"/>
            <a:ext cx="2254000" cy="546439"/>
          </a:xfrm>
          <a:prstGeom prst="rect">
            <a:avLst/>
          </a:prstGeom>
          <a:solidFill>
            <a:srgbClr val="FEF6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ZoneTexte 27">
            <a:extLst>
              <a:ext uri="{FF2B5EF4-FFF2-40B4-BE49-F238E27FC236}">
                <a16:creationId xmlns:a16="http://schemas.microsoft.com/office/drawing/2014/main" id="{43E10701-DCB7-4A82-A477-BD56C57CB5C6}"/>
              </a:ext>
            </a:extLst>
          </p:cNvPr>
          <p:cNvSpPr txBox="1"/>
          <p:nvPr/>
        </p:nvSpPr>
        <p:spPr>
          <a:xfrm>
            <a:off x="1198955" y="1498775"/>
            <a:ext cx="1882692" cy="307777"/>
          </a:xfrm>
          <a:prstGeom prst="rect">
            <a:avLst/>
          </a:prstGeom>
          <a:noFill/>
        </p:spPr>
        <p:txBody>
          <a:bodyPr wrap="square" rtlCol="0">
            <a:spAutoFit/>
          </a:bodyPr>
          <a:lstStyle/>
          <a:p>
            <a:pPr lvl="0" algn="just" defTabSz="914400" fontAlgn="auto">
              <a:spcBef>
                <a:spcPts val="0"/>
              </a:spcBef>
              <a:spcAft>
                <a:spcPts val="0"/>
              </a:spcAft>
              <a:defRPr/>
            </a:pPr>
            <a:r>
              <a:rPr lang="fr-FR" sz="1400" b="1" kern="0">
                <a:solidFill>
                  <a:schemeClr val="accent6">
                    <a:lumMod val="75000"/>
                  </a:schemeClr>
                </a:solidFill>
              </a:rPr>
              <a:t>Les prestations </a:t>
            </a:r>
            <a:endParaRPr kumimoji="0" lang="fr-FR" sz="1400" b="1" i="0" u="none" strike="noStrike" kern="0" cap="none" spc="0" normalizeH="0" baseline="0" noProof="0">
              <a:ln>
                <a:noFill/>
              </a:ln>
              <a:solidFill>
                <a:schemeClr val="accent6">
                  <a:lumMod val="75000"/>
                </a:schemeClr>
              </a:solidFill>
              <a:effectLst/>
              <a:uLnTx/>
              <a:uFillTx/>
              <a:latin typeface="Calibri" pitchFamily="34" charset="0"/>
              <a:ea typeface="MS PGothic" pitchFamily="34" charset="-128"/>
              <a:cs typeface="+mn-cs"/>
            </a:endParaRPr>
          </a:p>
        </p:txBody>
      </p:sp>
      <p:sp>
        <p:nvSpPr>
          <p:cNvPr id="42" name="Rectangle 41">
            <a:extLst>
              <a:ext uri="{FF2B5EF4-FFF2-40B4-BE49-F238E27FC236}">
                <a16:creationId xmlns:a16="http://schemas.microsoft.com/office/drawing/2014/main" id="{CA3FB5CB-C096-44A6-8697-5A4E6CCF747D}"/>
              </a:ext>
            </a:extLst>
          </p:cNvPr>
          <p:cNvSpPr/>
          <p:nvPr/>
        </p:nvSpPr>
        <p:spPr>
          <a:xfrm>
            <a:off x="3371532" y="1379445"/>
            <a:ext cx="2254000" cy="546439"/>
          </a:xfrm>
          <a:prstGeom prst="rect">
            <a:avLst/>
          </a:prstGeom>
          <a:solidFill>
            <a:srgbClr val="FEF6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ZoneTexte 42">
            <a:extLst>
              <a:ext uri="{FF2B5EF4-FFF2-40B4-BE49-F238E27FC236}">
                <a16:creationId xmlns:a16="http://schemas.microsoft.com/office/drawing/2014/main" id="{8E1C9D39-4F24-40C1-A21F-F8DB287A3DB0}"/>
              </a:ext>
            </a:extLst>
          </p:cNvPr>
          <p:cNvSpPr txBox="1"/>
          <p:nvPr/>
        </p:nvSpPr>
        <p:spPr>
          <a:xfrm>
            <a:off x="4019484" y="1392150"/>
            <a:ext cx="1519425" cy="523220"/>
          </a:xfrm>
          <a:prstGeom prst="rect">
            <a:avLst/>
          </a:prstGeom>
          <a:noFill/>
        </p:spPr>
        <p:txBody>
          <a:bodyPr wrap="square" rtlCol="0">
            <a:spAutoFit/>
          </a:bodyPr>
          <a:lstStyle/>
          <a:p>
            <a:pPr lvl="0" algn="just" defTabSz="914400" fontAlgn="auto">
              <a:spcBef>
                <a:spcPts val="0"/>
              </a:spcBef>
              <a:spcAft>
                <a:spcPts val="0"/>
              </a:spcAft>
              <a:defRPr/>
            </a:pPr>
            <a:r>
              <a:rPr lang="fr-FR" sz="1400" b="1" kern="0">
                <a:solidFill>
                  <a:schemeClr val="accent6">
                    <a:lumMod val="75000"/>
                  </a:schemeClr>
                </a:solidFill>
              </a:rPr>
              <a:t>Les cotisations ou primes </a:t>
            </a:r>
            <a:endParaRPr kumimoji="0" lang="fr-FR" sz="1400" b="1" i="0" u="none" strike="noStrike" kern="0" cap="none" spc="0" normalizeH="0" baseline="0" noProof="0">
              <a:ln>
                <a:noFill/>
              </a:ln>
              <a:solidFill>
                <a:schemeClr val="accent6">
                  <a:lumMod val="75000"/>
                </a:schemeClr>
              </a:solidFill>
              <a:effectLst/>
              <a:uLnTx/>
              <a:uFillTx/>
              <a:latin typeface="Calibri" pitchFamily="34" charset="0"/>
              <a:ea typeface="MS PGothic" pitchFamily="34" charset="-128"/>
              <a:cs typeface="+mn-cs"/>
            </a:endParaRPr>
          </a:p>
        </p:txBody>
      </p:sp>
      <p:sp>
        <p:nvSpPr>
          <p:cNvPr id="44" name="Rectangle 43">
            <a:extLst>
              <a:ext uri="{FF2B5EF4-FFF2-40B4-BE49-F238E27FC236}">
                <a16:creationId xmlns:a16="http://schemas.microsoft.com/office/drawing/2014/main" id="{567420CC-E759-4CC6-AF46-D347D4660C3E}"/>
              </a:ext>
            </a:extLst>
          </p:cNvPr>
          <p:cNvSpPr/>
          <p:nvPr/>
        </p:nvSpPr>
        <p:spPr>
          <a:xfrm>
            <a:off x="6303842" y="1392150"/>
            <a:ext cx="2254000" cy="546439"/>
          </a:xfrm>
          <a:prstGeom prst="rect">
            <a:avLst/>
          </a:prstGeom>
          <a:solidFill>
            <a:srgbClr val="FEF6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ZoneTexte 44">
            <a:extLst>
              <a:ext uri="{FF2B5EF4-FFF2-40B4-BE49-F238E27FC236}">
                <a16:creationId xmlns:a16="http://schemas.microsoft.com/office/drawing/2014/main" id="{819AC9E7-5410-4F54-81C9-5FCF80A0F1D4}"/>
              </a:ext>
            </a:extLst>
          </p:cNvPr>
          <p:cNvSpPr txBox="1"/>
          <p:nvPr/>
        </p:nvSpPr>
        <p:spPr>
          <a:xfrm>
            <a:off x="6938295" y="1511480"/>
            <a:ext cx="1619547" cy="307777"/>
          </a:xfrm>
          <a:prstGeom prst="rect">
            <a:avLst/>
          </a:prstGeom>
          <a:noFill/>
        </p:spPr>
        <p:txBody>
          <a:bodyPr wrap="square" rtlCol="0">
            <a:spAutoFit/>
          </a:bodyPr>
          <a:lstStyle/>
          <a:p>
            <a:pPr lvl="0" algn="just" defTabSz="914400" fontAlgn="auto">
              <a:spcBef>
                <a:spcPts val="0"/>
              </a:spcBef>
              <a:spcAft>
                <a:spcPts val="0"/>
              </a:spcAft>
              <a:defRPr/>
            </a:pPr>
            <a:r>
              <a:rPr lang="fr-FR" sz="1400" b="1" kern="0">
                <a:solidFill>
                  <a:schemeClr val="accent6">
                    <a:lumMod val="75000"/>
                  </a:schemeClr>
                </a:solidFill>
              </a:rPr>
              <a:t>Les frais de gestion </a:t>
            </a:r>
            <a:endParaRPr kumimoji="0" lang="fr-FR" sz="1400" b="1" i="0" u="none" strike="noStrike" kern="0" cap="none" spc="0" normalizeH="0" baseline="0" noProof="0">
              <a:ln>
                <a:noFill/>
              </a:ln>
              <a:solidFill>
                <a:schemeClr val="accent6">
                  <a:lumMod val="75000"/>
                </a:schemeClr>
              </a:solidFill>
              <a:effectLst/>
              <a:uLnTx/>
              <a:uFillTx/>
              <a:latin typeface="Calibri" pitchFamily="34" charset="0"/>
              <a:ea typeface="MS PGothic" pitchFamily="34" charset="-128"/>
              <a:cs typeface="+mn-cs"/>
            </a:endParaRPr>
          </a:p>
        </p:txBody>
      </p:sp>
      <p:sp>
        <p:nvSpPr>
          <p:cNvPr id="23" name="Titre 1">
            <a:extLst>
              <a:ext uri="{FF2B5EF4-FFF2-40B4-BE49-F238E27FC236}">
                <a16:creationId xmlns:a16="http://schemas.microsoft.com/office/drawing/2014/main" id="{45A543D5-2B60-45F7-9E31-0D7B43B732C2}"/>
              </a:ext>
            </a:extLst>
          </p:cNvPr>
          <p:cNvSpPr txBox="1">
            <a:spLocks/>
          </p:cNvSpPr>
          <p:nvPr/>
        </p:nvSpPr>
        <p:spPr bwMode="auto">
          <a:xfrm>
            <a:off x="180000" y="180000"/>
            <a:ext cx="8216900" cy="35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80000"/>
              </a:lnSpc>
              <a:spcBef>
                <a:spcPct val="0"/>
              </a:spcBef>
              <a:spcAft>
                <a:spcPct val="0"/>
              </a:spcAft>
              <a:buClrTx/>
              <a:buSzTx/>
              <a:buFontTx/>
              <a:buNone/>
              <a:tabLst/>
              <a:defRPr/>
            </a:pPr>
            <a:r>
              <a:rPr kumimoji="0" lang="fr-FR" sz="2800" b="1" i="0" u="none" strike="noStrike" kern="1200" cap="none" spc="0" normalizeH="0" baseline="0" noProof="0">
                <a:ln>
                  <a:noFill/>
                </a:ln>
                <a:solidFill>
                  <a:srgbClr val="482683"/>
                </a:solidFill>
                <a:effectLst/>
                <a:uLnTx/>
                <a:uFillTx/>
                <a:latin typeface="Calibri"/>
                <a:ea typeface="MS PGothic" pitchFamily="34" charset="-128"/>
              </a:rPr>
              <a:t>Définitions</a:t>
            </a:r>
          </a:p>
        </p:txBody>
      </p:sp>
      <p:pic>
        <p:nvPicPr>
          <p:cNvPr id="24" name="Graphique 23" descr="Médical">
            <a:extLst>
              <a:ext uri="{FF2B5EF4-FFF2-40B4-BE49-F238E27FC236}">
                <a16:creationId xmlns:a16="http://schemas.microsoft.com/office/drawing/2014/main" id="{679DE278-3C40-4DD9-89A0-F7BF615387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518" y="1454664"/>
            <a:ext cx="396000" cy="396000"/>
          </a:xfrm>
          <a:prstGeom prst="rect">
            <a:avLst/>
          </a:prstGeom>
        </p:spPr>
      </p:pic>
      <p:pic>
        <p:nvPicPr>
          <p:cNvPr id="25" name="Graphique 24" descr="Pièces">
            <a:extLst>
              <a:ext uri="{FF2B5EF4-FFF2-40B4-BE49-F238E27FC236}">
                <a16:creationId xmlns:a16="http://schemas.microsoft.com/office/drawing/2014/main" id="{E5292296-6F04-4095-94FE-CBA9A21DCC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43098" y="1454664"/>
            <a:ext cx="407780" cy="407780"/>
          </a:xfrm>
          <a:prstGeom prst="rect">
            <a:avLst/>
          </a:prstGeom>
        </p:spPr>
      </p:pic>
      <p:pic>
        <p:nvPicPr>
          <p:cNvPr id="5" name="Graphique 4" descr="Centre d’appels">
            <a:extLst>
              <a:ext uri="{FF2B5EF4-FFF2-40B4-BE49-F238E27FC236}">
                <a16:creationId xmlns:a16="http://schemas.microsoft.com/office/drawing/2014/main" id="{51F5E26A-901F-4DB9-8DE0-69D62B1144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6437612" y="1444329"/>
            <a:ext cx="457200" cy="457200"/>
          </a:xfrm>
          <a:prstGeom prst="rect">
            <a:avLst/>
          </a:prstGeom>
        </p:spPr>
      </p:pic>
    </p:spTree>
    <p:extLst>
      <p:ext uri="{BB962C8B-B14F-4D97-AF65-F5344CB8AC3E}">
        <p14:creationId xmlns:p14="http://schemas.microsoft.com/office/powerpoint/2010/main" val="962601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e 32">
            <a:extLst>
              <a:ext uri="{FF2B5EF4-FFF2-40B4-BE49-F238E27FC236}">
                <a16:creationId xmlns:a16="http://schemas.microsoft.com/office/drawing/2014/main" id="{12B40729-2A2C-486E-AAEF-AF922BD04E36}"/>
              </a:ext>
            </a:extLst>
          </p:cNvPr>
          <p:cNvGrpSpPr/>
          <p:nvPr/>
        </p:nvGrpSpPr>
        <p:grpSpPr>
          <a:xfrm>
            <a:off x="4827923" y="792821"/>
            <a:ext cx="3960000" cy="3672000"/>
            <a:chOff x="4826739" y="970401"/>
            <a:chExt cx="3906258" cy="3604939"/>
          </a:xfrm>
        </p:grpSpPr>
        <p:sp>
          <p:nvSpPr>
            <p:cNvPr id="34" name="Rectangle 33">
              <a:extLst>
                <a:ext uri="{FF2B5EF4-FFF2-40B4-BE49-F238E27FC236}">
                  <a16:creationId xmlns:a16="http://schemas.microsoft.com/office/drawing/2014/main" id="{FAA6BA71-A4D2-4C33-AFF4-224082195B01}"/>
                </a:ext>
              </a:extLst>
            </p:cNvPr>
            <p:cNvSpPr/>
            <p:nvPr/>
          </p:nvSpPr>
          <p:spPr>
            <a:xfrm>
              <a:off x="4826739" y="970401"/>
              <a:ext cx="3906258" cy="3604939"/>
            </a:xfrm>
            <a:prstGeom prst="rect">
              <a:avLst/>
            </a:prstGeom>
            <a:solidFill>
              <a:sysClr val="window" lastClr="FFFFFF"/>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914400" fontAlgn="auto">
                <a:spcBef>
                  <a:spcPts val="0"/>
                </a:spcBef>
                <a:spcAft>
                  <a:spcPts val="0"/>
                </a:spcAft>
                <a:defRPr/>
              </a:pPr>
              <a:endParaRPr lang="fr-FR" kern="0">
                <a:solidFill>
                  <a:prstClr val="white"/>
                </a:solidFill>
                <a:latin typeface="Calibri"/>
              </a:endParaRPr>
            </a:p>
          </p:txBody>
        </p:sp>
        <p:sp>
          <p:nvSpPr>
            <p:cNvPr id="35" name="Rectangle 34">
              <a:extLst>
                <a:ext uri="{FF2B5EF4-FFF2-40B4-BE49-F238E27FC236}">
                  <a16:creationId xmlns:a16="http://schemas.microsoft.com/office/drawing/2014/main" id="{9CAF0BC9-FC2B-4061-B636-F7A373855CC7}"/>
                </a:ext>
              </a:extLst>
            </p:cNvPr>
            <p:cNvSpPr/>
            <p:nvPr/>
          </p:nvSpPr>
          <p:spPr>
            <a:xfrm>
              <a:off x="4826739" y="970401"/>
              <a:ext cx="3906258" cy="3604939"/>
            </a:xfrm>
            <a:prstGeom prst="rect">
              <a:avLst/>
            </a:prstGeom>
            <a:solidFill>
              <a:sysClr val="window" lastClr="FFFFFF">
                <a:lumMod val="95000"/>
                <a:alpha val="70000"/>
              </a:sysClr>
            </a:solidFill>
            <a:ln w="9525" cap="flat" cmpd="sng" algn="ctr">
              <a:noFill/>
              <a:prstDash val="solid"/>
            </a:ln>
            <a:effectLst/>
          </p:spPr>
          <p:txBody>
            <a:bodyPr rtlCol="0" anchor="ctr"/>
            <a:lstStyle/>
            <a:p>
              <a:pPr algn="ctr" defTabSz="914400" fontAlgn="auto">
                <a:spcBef>
                  <a:spcPts val="0"/>
                </a:spcBef>
                <a:spcAft>
                  <a:spcPts val="0"/>
                </a:spcAft>
                <a:defRPr/>
              </a:pPr>
              <a:endParaRPr lang="fr-FR" kern="0">
                <a:solidFill>
                  <a:prstClr val="white"/>
                </a:solidFill>
                <a:latin typeface="Calibri"/>
              </a:endParaRPr>
            </a:p>
          </p:txBody>
        </p:sp>
      </p:grpSp>
      <p:sp>
        <p:nvSpPr>
          <p:cNvPr id="29" name="Espace réservé du numéro de diapositive 4">
            <a:extLst>
              <a:ext uri="{FF2B5EF4-FFF2-40B4-BE49-F238E27FC236}">
                <a16:creationId xmlns:a16="http://schemas.microsoft.com/office/drawing/2014/main" id="{F3583811-6DFF-4392-A807-7B235DB000B0}"/>
              </a:ext>
            </a:extLst>
          </p:cNvPr>
          <p:cNvSpPr txBox="1">
            <a:spLocks/>
          </p:cNvSpPr>
          <p:nvPr/>
        </p:nvSpPr>
        <p:spPr>
          <a:xfrm>
            <a:off x="8280400" y="4766400"/>
            <a:ext cx="399600" cy="274637"/>
          </a:xfrm>
          <a:prstGeom prst="rect">
            <a:avLst/>
          </a:prstGeom>
        </p:spPr>
        <p:txBody>
          <a:bodyPr vert="horz" wrap="square" lIns="0" tIns="0" rIns="0" bIns="0" numCol="1" anchor="b" anchorCtr="0" compatLnSpc="1">
            <a:prstTxWarp prst="textNoShape">
              <a:avLst/>
            </a:prstTxWarp>
          </a:bodyPr>
          <a:lstStyle>
            <a:defPPr>
              <a:defRPr lang="en-US"/>
            </a:defPPr>
            <a:lvl1pPr algn="r" defTabSz="457200" rtl="0" fontAlgn="base">
              <a:spcBef>
                <a:spcPct val="0"/>
              </a:spcBef>
              <a:spcAft>
                <a:spcPct val="0"/>
              </a:spcAft>
              <a:defRPr sz="800" b="1" kern="1200">
                <a:solidFill>
                  <a:schemeClr val="bg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8227898-8B25-4B57-BC36-40D611BFB559}" type="slidenum">
              <a:rPr kumimoji="0" lang="en-US" altLang="fr-FR" sz="800" b="1" i="0" u="none" strike="noStrike" kern="1200" cap="none" spc="0" normalizeH="0" baseline="0" noProof="0" smtClean="0">
                <a:ln>
                  <a:noFill/>
                </a:ln>
                <a:solidFill>
                  <a:prstClr val="white"/>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altLang="fr-FR" sz="800" b="1" i="0" u="none" strike="noStrike" kern="1200" cap="none" spc="0" normalizeH="0" baseline="0" noProof="0">
              <a:ln>
                <a:noFill/>
              </a:ln>
              <a:solidFill>
                <a:prstClr val="white"/>
              </a:solidFill>
              <a:effectLst/>
              <a:uLnTx/>
              <a:uFillTx/>
              <a:latin typeface="Calibri" pitchFamily="34" charset="0"/>
              <a:ea typeface="MS PGothic" pitchFamily="34" charset="-128"/>
              <a:cs typeface="+mn-cs"/>
            </a:endParaRPr>
          </a:p>
        </p:txBody>
      </p:sp>
      <p:grpSp>
        <p:nvGrpSpPr>
          <p:cNvPr id="16" name="Groupe 15">
            <a:extLst>
              <a:ext uri="{FF2B5EF4-FFF2-40B4-BE49-F238E27FC236}">
                <a16:creationId xmlns:a16="http://schemas.microsoft.com/office/drawing/2014/main" id="{E6F1DDB4-1148-449E-AAF3-3C4D3FC90F77}"/>
              </a:ext>
            </a:extLst>
          </p:cNvPr>
          <p:cNvGrpSpPr/>
          <p:nvPr/>
        </p:nvGrpSpPr>
        <p:grpSpPr>
          <a:xfrm>
            <a:off x="356077" y="786583"/>
            <a:ext cx="3960000" cy="3672000"/>
            <a:chOff x="4826739" y="970401"/>
            <a:chExt cx="3906258" cy="3604939"/>
          </a:xfrm>
          <a:solidFill>
            <a:schemeClr val="accent6">
              <a:lumMod val="20000"/>
              <a:lumOff val="80000"/>
            </a:schemeClr>
          </a:solidFill>
        </p:grpSpPr>
        <p:sp>
          <p:nvSpPr>
            <p:cNvPr id="17" name="Rectangle 16">
              <a:extLst>
                <a:ext uri="{FF2B5EF4-FFF2-40B4-BE49-F238E27FC236}">
                  <a16:creationId xmlns:a16="http://schemas.microsoft.com/office/drawing/2014/main" id="{37607E15-A18D-4380-94DA-115B6CF45625}"/>
                </a:ext>
              </a:extLst>
            </p:cNvPr>
            <p:cNvSpPr/>
            <p:nvPr/>
          </p:nvSpPr>
          <p:spPr>
            <a:xfrm>
              <a:off x="4826739" y="970401"/>
              <a:ext cx="3906258" cy="3604939"/>
            </a:xfrm>
            <a:prstGeom prst="rect">
              <a:avLst/>
            </a:prstGeom>
            <a:grp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18" name="Rectangle 17">
              <a:extLst>
                <a:ext uri="{FF2B5EF4-FFF2-40B4-BE49-F238E27FC236}">
                  <a16:creationId xmlns:a16="http://schemas.microsoft.com/office/drawing/2014/main" id="{8DEA337E-76E5-4DE8-AFDA-248216AE9E61}"/>
                </a:ext>
              </a:extLst>
            </p:cNvPr>
            <p:cNvSpPr/>
            <p:nvPr/>
          </p:nvSpPr>
          <p:spPr>
            <a:xfrm>
              <a:off x="4826739" y="970401"/>
              <a:ext cx="3906258" cy="3604939"/>
            </a:xfrm>
            <a:prstGeom prst="rect">
              <a:avLst/>
            </a:pr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grpSp>
      <p:sp>
        <p:nvSpPr>
          <p:cNvPr id="19" name="Rectangle 18">
            <a:extLst>
              <a:ext uri="{FF2B5EF4-FFF2-40B4-BE49-F238E27FC236}">
                <a16:creationId xmlns:a16="http://schemas.microsoft.com/office/drawing/2014/main" id="{979CED86-DBFD-4B11-9723-29C8E3686E9C}"/>
              </a:ext>
            </a:extLst>
          </p:cNvPr>
          <p:cNvSpPr/>
          <p:nvPr/>
        </p:nvSpPr>
        <p:spPr>
          <a:xfrm>
            <a:off x="863601" y="934429"/>
            <a:ext cx="2939472" cy="6120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21" name="Rectangle 20">
            <a:extLst>
              <a:ext uri="{FF2B5EF4-FFF2-40B4-BE49-F238E27FC236}">
                <a16:creationId xmlns:a16="http://schemas.microsoft.com/office/drawing/2014/main" id="{BFEF3B55-747F-4C33-A141-0E411BA0E8BD}"/>
              </a:ext>
            </a:extLst>
          </p:cNvPr>
          <p:cNvSpPr/>
          <p:nvPr/>
        </p:nvSpPr>
        <p:spPr>
          <a:xfrm>
            <a:off x="5273613" y="934429"/>
            <a:ext cx="3006787" cy="6120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chemeClr val="accent6"/>
              </a:solidFill>
              <a:effectLst/>
              <a:uLnTx/>
              <a:uFillTx/>
              <a:latin typeface="Calibri"/>
              <a:ea typeface="MS PGothic" pitchFamily="34" charset="-128"/>
              <a:cs typeface="+mn-cs"/>
            </a:endParaRPr>
          </a:p>
        </p:txBody>
      </p:sp>
      <p:sp>
        <p:nvSpPr>
          <p:cNvPr id="22" name="Rectangle 21">
            <a:extLst>
              <a:ext uri="{FF2B5EF4-FFF2-40B4-BE49-F238E27FC236}">
                <a16:creationId xmlns:a16="http://schemas.microsoft.com/office/drawing/2014/main" id="{3FEAEF31-3C8A-49F9-BE8C-202D4714585C}"/>
              </a:ext>
            </a:extLst>
          </p:cNvPr>
          <p:cNvSpPr/>
          <p:nvPr/>
        </p:nvSpPr>
        <p:spPr>
          <a:xfrm>
            <a:off x="5813613" y="1079604"/>
            <a:ext cx="219766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schemeClr val="accent6"/>
                </a:solidFill>
                <a:effectLst/>
                <a:uLnTx/>
                <a:uFillTx/>
                <a:latin typeface="Calibri" pitchFamily="34" charset="0"/>
                <a:ea typeface="MS PGothic" pitchFamily="34" charset="-128"/>
                <a:cs typeface="+mn-cs"/>
              </a:rPr>
              <a:t>Chaque année</a:t>
            </a:r>
          </a:p>
        </p:txBody>
      </p:sp>
      <p:sp>
        <p:nvSpPr>
          <p:cNvPr id="26" name="Rectangle 25">
            <a:extLst>
              <a:ext uri="{FF2B5EF4-FFF2-40B4-BE49-F238E27FC236}">
                <a16:creationId xmlns:a16="http://schemas.microsoft.com/office/drawing/2014/main" id="{91E167BD-477C-41C9-85AD-1A87A1541617}"/>
              </a:ext>
            </a:extLst>
          </p:cNvPr>
          <p:cNvSpPr/>
          <p:nvPr/>
        </p:nvSpPr>
        <p:spPr>
          <a:xfrm>
            <a:off x="1596708" y="1079604"/>
            <a:ext cx="206710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schemeClr val="accent6">
                    <a:lumMod val="75000"/>
                  </a:schemeClr>
                </a:solidFill>
                <a:effectLst/>
                <a:uLnTx/>
                <a:uFillTx/>
                <a:latin typeface="Calibri" pitchFamily="34" charset="0"/>
                <a:ea typeface="MS PGothic" pitchFamily="34" charset="-128"/>
                <a:cs typeface="+mn-cs"/>
              </a:rPr>
              <a:t>Avant la souscription</a:t>
            </a:r>
          </a:p>
        </p:txBody>
      </p:sp>
      <p:sp>
        <p:nvSpPr>
          <p:cNvPr id="25" name="Titre 1">
            <a:extLst>
              <a:ext uri="{FF2B5EF4-FFF2-40B4-BE49-F238E27FC236}">
                <a16:creationId xmlns:a16="http://schemas.microsoft.com/office/drawing/2014/main" id="{CE1B0B1A-4777-43BF-8992-98F365BFEAE6}"/>
              </a:ext>
            </a:extLst>
          </p:cNvPr>
          <p:cNvSpPr>
            <a:spLocks noGrp="1"/>
          </p:cNvSpPr>
          <p:nvPr>
            <p:ph type="title"/>
          </p:nvPr>
        </p:nvSpPr>
        <p:spPr>
          <a:xfrm>
            <a:off x="180000" y="180000"/>
            <a:ext cx="8216900" cy="353302"/>
          </a:xfrm>
        </p:spPr>
        <p:txBody>
          <a:bodyPr/>
          <a:lstStyle/>
          <a:p>
            <a:r>
              <a:rPr lang="fr-FR" sz="2800"/>
              <a:t>Modalités de communication des ratios</a:t>
            </a:r>
          </a:p>
        </p:txBody>
      </p:sp>
      <p:pic>
        <p:nvPicPr>
          <p:cNvPr id="30" name="Graphique 29" descr="Salle de conseil">
            <a:extLst>
              <a:ext uri="{FF2B5EF4-FFF2-40B4-BE49-F238E27FC236}">
                <a16:creationId xmlns:a16="http://schemas.microsoft.com/office/drawing/2014/main" id="{A1135514-9736-4E6D-AEAC-5F3B02A80D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6688" y="958562"/>
            <a:ext cx="576000" cy="576000"/>
          </a:xfrm>
          <a:prstGeom prst="rect">
            <a:avLst/>
          </a:prstGeom>
        </p:spPr>
      </p:pic>
      <p:pic>
        <p:nvPicPr>
          <p:cNvPr id="32" name="Graphique 31" descr="Flèche en cercle">
            <a:extLst>
              <a:ext uri="{FF2B5EF4-FFF2-40B4-BE49-F238E27FC236}">
                <a16:creationId xmlns:a16="http://schemas.microsoft.com/office/drawing/2014/main" id="{F68D83C2-2A56-4A0C-91E1-7D4F1466EA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44487" y="978881"/>
            <a:ext cx="540000" cy="540000"/>
          </a:xfrm>
          <a:prstGeom prst="rect">
            <a:avLst/>
          </a:prstGeom>
        </p:spPr>
      </p:pic>
      <p:sp>
        <p:nvSpPr>
          <p:cNvPr id="3" name="Rectangle 2">
            <a:extLst>
              <a:ext uri="{FF2B5EF4-FFF2-40B4-BE49-F238E27FC236}">
                <a16:creationId xmlns:a16="http://schemas.microsoft.com/office/drawing/2014/main" id="{209AEEDF-A880-48C1-B239-E088B41D782C}"/>
              </a:ext>
            </a:extLst>
          </p:cNvPr>
          <p:cNvSpPr/>
          <p:nvPr/>
        </p:nvSpPr>
        <p:spPr>
          <a:xfrm>
            <a:off x="408709" y="1765532"/>
            <a:ext cx="3816927" cy="2431435"/>
          </a:xfrm>
          <a:prstGeom prst="rect">
            <a:avLst/>
          </a:prstGeom>
        </p:spPr>
        <p:txBody>
          <a:bodyPr wrap="square">
            <a:spAutoFit/>
          </a:bodyPr>
          <a:lstStyle/>
          <a:p>
            <a:pPr lvl="0" algn="just"/>
            <a:r>
              <a:rPr lang="fr-FR" sz="1200">
                <a:solidFill>
                  <a:schemeClr val="tx1">
                    <a:lumMod val="75000"/>
                    <a:lumOff val="25000"/>
                  </a:schemeClr>
                </a:solidFill>
              </a:rPr>
              <a:t>Les informations relatives à la </a:t>
            </a:r>
            <a:r>
              <a:rPr lang="fr-FR" sz="1200" b="1">
                <a:solidFill>
                  <a:schemeClr val="tx1">
                    <a:lumMod val="75000"/>
                    <a:lumOff val="25000"/>
                  </a:schemeClr>
                </a:solidFill>
              </a:rPr>
              <a:t>rentabilité technique (ratio P/C) </a:t>
            </a:r>
            <a:r>
              <a:rPr lang="fr-FR" sz="1200">
                <a:solidFill>
                  <a:schemeClr val="tx1">
                    <a:lumMod val="75000"/>
                    <a:lumOff val="25000"/>
                  </a:schemeClr>
                </a:solidFill>
              </a:rPr>
              <a:t>et aux </a:t>
            </a:r>
            <a:r>
              <a:rPr lang="fr-FR" sz="1200" b="1">
                <a:solidFill>
                  <a:schemeClr val="tx1">
                    <a:lumMod val="75000"/>
                    <a:lumOff val="25000"/>
                  </a:schemeClr>
                </a:solidFill>
              </a:rPr>
              <a:t>frais de gestion (FG/C et composition des FG) </a:t>
            </a:r>
            <a:r>
              <a:rPr lang="fr-FR" sz="1200">
                <a:solidFill>
                  <a:schemeClr val="tx1">
                    <a:lumMod val="75000"/>
                    <a:lumOff val="25000"/>
                  </a:schemeClr>
                </a:solidFill>
              </a:rPr>
              <a:t>doivent être remis aux personnes physiques (opérations individuelles) ou morales (opérations collectives). </a:t>
            </a:r>
          </a:p>
          <a:p>
            <a:pPr lvl="0" algn="just"/>
            <a:endParaRPr lang="fr-FR" sz="1200">
              <a:solidFill>
                <a:schemeClr val="tx1">
                  <a:lumMod val="75000"/>
                  <a:lumOff val="25000"/>
                </a:schemeClr>
              </a:solidFill>
            </a:endParaRPr>
          </a:p>
          <a:p>
            <a:pPr lvl="0" algn="just"/>
            <a:r>
              <a:rPr lang="fr-FR" sz="1200">
                <a:solidFill>
                  <a:schemeClr val="tx1">
                    <a:lumMod val="75000"/>
                    <a:lumOff val="25000"/>
                  </a:schemeClr>
                </a:solidFill>
              </a:rPr>
              <a:t>Ces informations doivent être </a:t>
            </a:r>
            <a:r>
              <a:rPr lang="fr-FR" sz="1200" b="1" u="sng">
                <a:solidFill>
                  <a:schemeClr val="tx1">
                    <a:lumMod val="75000"/>
                    <a:lumOff val="25000"/>
                  </a:schemeClr>
                </a:solidFill>
              </a:rPr>
              <a:t>communiquées</a:t>
            </a:r>
            <a:r>
              <a:rPr lang="fr-FR" sz="1200" b="1">
                <a:solidFill>
                  <a:schemeClr val="tx1">
                    <a:lumMod val="75000"/>
                    <a:lumOff val="25000"/>
                  </a:schemeClr>
                </a:solidFill>
              </a:rPr>
              <a:t> </a:t>
            </a:r>
            <a:r>
              <a:rPr lang="fr-FR" sz="1200" b="1" u="sng">
                <a:solidFill>
                  <a:schemeClr val="tx1">
                    <a:lumMod val="75000"/>
                    <a:lumOff val="25000"/>
                  </a:schemeClr>
                </a:solidFill>
              </a:rPr>
              <a:t>cumulativement</a:t>
            </a:r>
            <a:r>
              <a:rPr lang="fr-FR" sz="1200">
                <a:solidFill>
                  <a:schemeClr val="tx1">
                    <a:lumMod val="75000"/>
                    <a:lumOff val="25000"/>
                  </a:schemeClr>
                </a:solidFill>
              </a:rPr>
              <a:t> :</a:t>
            </a:r>
          </a:p>
          <a:p>
            <a:pPr lvl="0" algn="just"/>
            <a:endParaRPr lang="fr-FR" sz="1200">
              <a:solidFill>
                <a:schemeClr val="tx1">
                  <a:lumMod val="75000"/>
                  <a:lumOff val="25000"/>
                </a:schemeClr>
              </a:solidFill>
            </a:endParaRPr>
          </a:p>
          <a:p>
            <a:pPr marL="742950" lvl="1" indent="-285750" algn="just">
              <a:spcAft>
                <a:spcPts val="1200"/>
              </a:spcAft>
              <a:buClr>
                <a:schemeClr val="accent6">
                  <a:lumMod val="75000"/>
                </a:schemeClr>
              </a:buClr>
              <a:buFont typeface="Wingdings" panose="05000000000000000000" pitchFamily="2" charset="2"/>
              <a:buChar char="§"/>
            </a:pPr>
            <a:r>
              <a:rPr lang="fr-FR" sz="1200">
                <a:solidFill>
                  <a:schemeClr val="tx1">
                    <a:lumMod val="75000"/>
                    <a:lumOff val="25000"/>
                  </a:schemeClr>
                </a:solidFill>
              </a:rPr>
              <a:t>sur tout bulletin de souscription ou d’adhésion </a:t>
            </a:r>
          </a:p>
          <a:p>
            <a:pPr marL="742950" lvl="1" indent="-285750" algn="just">
              <a:spcAft>
                <a:spcPts val="1200"/>
              </a:spcAft>
              <a:buClr>
                <a:schemeClr val="accent6">
                  <a:lumMod val="75000"/>
                </a:schemeClr>
              </a:buClr>
              <a:buFont typeface="Wingdings" panose="05000000000000000000" pitchFamily="2" charset="2"/>
              <a:buChar char="§"/>
            </a:pPr>
            <a:r>
              <a:rPr lang="fr-FR" sz="1200">
                <a:solidFill>
                  <a:schemeClr val="tx1">
                    <a:lumMod val="75000"/>
                    <a:lumOff val="25000"/>
                  </a:schemeClr>
                </a:solidFill>
              </a:rPr>
              <a:t>ou sur un document annexé au contrat </a:t>
            </a:r>
          </a:p>
          <a:p>
            <a:pPr marL="742950" lvl="1" indent="-285750" algn="just">
              <a:spcAft>
                <a:spcPts val="1200"/>
              </a:spcAft>
              <a:buClr>
                <a:schemeClr val="accent6">
                  <a:lumMod val="75000"/>
                </a:schemeClr>
              </a:buClr>
              <a:buFont typeface="Wingdings" panose="05000000000000000000" pitchFamily="2" charset="2"/>
              <a:buChar char="§"/>
            </a:pPr>
            <a:r>
              <a:rPr lang="fr-FR" sz="1200" b="1" u="sng">
                <a:solidFill>
                  <a:schemeClr val="tx1">
                    <a:lumMod val="75000"/>
                    <a:lumOff val="25000"/>
                  </a:schemeClr>
                </a:solidFill>
              </a:rPr>
              <a:t>et</a:t>
            </a:r>
            <a:r>
              <a:rPr lang="fr-FR" sz="1200">
                <a:solidFill>
                  <a:schemeClr val="tx1">
                    <a:lumMod val="75000"/>
                    <a:lumOff val="25000"/>
                  </a:schemeClr>
                </a:solidFill>
              </a:rPr>
              <a:t> sur tout devis ou proposition </a:t>
            </a:r>
          </a:p>
        </p:txBody>
      </p:sp>
      <p:sp>
        <p:nvSpPr>
          <p:cNvPr id="4" name="Rectangle 3">
            <a:extLst>
              <a:ext uri="{FF2B5EF4-FFF2-40B4-BE49-F238E27FC236}">
                <a16:creationId xmlns:a16="http://schemas.microsoft.com/office/drawing/2014/main" id="{63F57972-4EE3-4FF8-BD55-6274CFBBB011}"/>
              </a:ext>
            </a:extLst>
          </p:cNvPr>
          <p:cNvSpPr/>
          <p:nvPr/>
        </p:nvSpPr>
        <p:spPr>
          <a:xfrm>
            <a:off x="4876800" y="1804068"/>
            <a:ext cx="3803200" cy="2215991"/>
          </a:xfrm>
          <a:prstGeom prst="rect">
            <a:avLst/>
          </a:prstGeom>
        </p:spPr>
        <p:txBody>
          <a:bodyPr wrap="square">
            <a:spAutoFit/>
          </a:bodyPr>
          <a:lstStyle/>
          <a:p>
            <a:pPr lvl="0" algn="just">
              <a:spcBef>
                <a:spcPts val="600"/>
              </a:spcBef>
              <a:spcAft>
                <a:spcPts val="1200"/>
              </a:spcAft>
            </a:pPr>
            <a:r>
              <a:rPr lang="fr-FR" sz="1200">
                <a:solidFill>
                  <a:schemeClr val="tx1">
                    <a:lumMod val="75000"/>
                    <a:lumOff val="25000"/>
                  </a:schemeClr>
                </a:solidFill>
                <a:ea typeface="Times New Roman" panose="02020603050405020304" pitchFamily="18" charset="0"/>
              </a:rPr>
              <a:t>Ces informations seront également communiquées :</a:t>
            </a:r>
            <a:endParaRPr lang="fr-FR">
              <a:solidFill>
                <a:schemeClr val="tx1">
                  <a:lumMod val="75000"/>
                  <a:lumOff val="25000"/>
                </a:schemeClr>
              </a:solidFill>
              <a:latin typeface="Times New Roman" panose="02020603050405020304" pitchFamily="18" charset="0"/>
              <a:ea typeface="Times New Roman" panose="02020603050405020304" pitchFamily="18" charset="0"/>
            </a:endParaRPr>
          </a:p>
          <a:p>
            <a:pPr marL="800100" lvl="1" indent="-342900" algn="just">
              <a:spcBef>
                <a:spcPts val="600"/>
              </a:spcBef>
              <a:spcAft>
                <a:spcPts val="1200"/>
              </a:spcAft>
              <a:buClr>
                <a:schemeClr val="accent6"/>
              </a:buClr>
              <a:buFont typeface="Wingdings" panose="05000000000000000000" pitchFamily="2" charset="2"/>
              <a:buChar char=""/>
            </a:pPr>
            <a:r>
              <a:rPr lang="fr-FR" sz="1200" b="1">
                <a:solidFill>
                  <a:schemeClr val="tx1">
                    <a:lumMod val="75000"/>
                    <a:lumOff val="25000"/>
                  </a:schemeClr>
                </a:solidFill>
                <a:ea typeface="Times New Roman" panose="02020603050405020304" pitchFamily="18" charset="0"/>
              </a:rPr>
              <a:t>Contrats et opérations individuels</a:t>
            </a:r>
            <a:r>
              <a:rPr lang="fr-FR" sz="1200">
                <a:solidFill>
                  <a:schemeClr val="tx1">
                    <a:lumMod val="75000"/>
                    <a:lumOff val="25000"/>
                  </a:schemeClr>
                </a:solidFill>
                <a:ea typeface="Times New Roman" panose="02020603050405020304" pitchFamily="18" charset="0"/>
              </a:rPr>
              <a:t> : dans le même envoi que celui de l’avis d’échéance annuelle de prime ou de cotisation afférent à la garantie</a:t>
            </a:r>
            <a:endParaRPr lang="fr-FR">
              <a:solidFill>
                <a:schemeClr val="tx1">
                  <a:lumMod val="75000"/>
                  <a:lumOff val="25000"/>
                </a:schemeClr>
              </a:solidFill>
              <a:latin typeface="Times New Roman" panose="02020603050405020304" pitchFamily="18" charset="0"/>
              <a:ea typeface="Times New Roman" panose="02020603050405020304" pitchFamily="18" charset="0"/>
            </a:endParaRPr>
          </a:p>
          <a:p>
            <a:pPr marL="800100" lvl="1" indent="-342900" algn="just">
              <a:spcBef>
                <a:spcPts val="600"/>
              </a:spcBef>
              <a:spcAft>
                <a:spcPts val="0"/>
              </a:spcAft>
              <a:buClr>
                <a:schemeClr val="accent6"/>
              </a:buClr>
              <a:buFont typeface="Wingdings" panose="05000000000000000000" pitchFamily="2" charset="2"/>
              <a:buChar char=""/>
            </a:pPr>
            <a:r>
              <a:rPr lang="fr-FR" sz="1200" b="1">
                <a:solidFill>
                  <a:schemeClr val="tx1">
                    <a:lumMod val="75000"/>
                    <a:lumOff val="25000"/>
                  </a:schemeClr>
                </a:solidFill>
                <a:ea typeface="Times New Roman" panose="02020603050405020304" pitchFamily="18" charset="0"/>
              </a:rPr>
              <a:t>Contrats collectifs obligatoires (accords ou conventions collectives, référendum, DUE) </a:t>
            </a:r>
            <a:r>
              <a:rPr lang="fr-FR" sz="1200">
                <a:solidFill>
                  <a:schemeClr val="tx1">
                    <a:lumMod val="75000"/>
                    <a:lumOff val="25000"/>
                  </a:schemeClr>
                </a:solidFill>
                <a:ea typeface="Times New Roman" panose="02020603050405020304" pitchFamily="18" charset="0"/>
              </a:rPr>
              <a:t>: par un document sur support papier ou tout support durable adressé chaque année </a:t>
            </a:r>
          </a:p>
        </p:txBody>
      </p:sp>
    </p:spTree>
    <p:extLst>
      <p:ext uri="{BB962C8B-B14F-4D97-AF65-F5344CB8AC3E}">
        <p14:creationId xmlns:p14="http://schemas.microsoft.com/office/powerpoint/2010/main" val="2154039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ce réservé du numéro de diapositive 4">
            <a:extLst>
              <a:ext uri="{FF2B5EF4-FFF2-40B4-BE49-F238E27FC236}">
                <a16:creationId xmlns:a16="http://schemas.microsoft.com/office/drawing/2014/main" id="{F3583811-6DFF-4392-A807-7B235DB000B0}"/>
              </a:ext>
            </a:extLst>
          </p:cNvPr>
          <p:cNvSpPr txBox="1">
            <a:spLocks/>
          </p:cNvSpPr>
          <p:nvPr/>
        </p:nvSpPr>
        <p:spPr>
          <a:xfrm>
            <a:off x="8280400" y="4766400"/>
            <a:ext cx="399600" cy="274637"/>
          </a:xfrm>
          <a:prstGeom prst="rect">
            <a:avLst/>
          </a:prstGeom>
        </p:spPr>
        <p:txBody>
          <a:bodyPr vert="horz" wrap="square" lIns="0" tIns="0" rIns="0" bIns="0" numCol="1" anchor="b" anchorCtr="0" compatLnSpc="1">
            <a:prstTxWarp prst="textNoShape">
              <a:avLst/>
            </a:prstTxWarp>
          </a:bodyPr>
          <a:lstStyle>
            <a:defPPr>
              <a:defRPr lang="en-US"/>
            </a:defPPr>
            <a:lvl1pPr algn="r" defTabSz="457200" rtl="0" fontAlgn="base">
              <a:spcBef>
                <a:spcPct val="0"/>
              </a:spcBef>
              <a:spcAft>
                <a:spcPct val="0"/>
              </a:spcAft>
              <a:defRPr sz="800" b="1" kern="1200">
                <a:solidFill>
                  <a:schemeClr val="bg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78227898-8B25-4B57-BC36-40D611BFB559}" type="slidenum">
              <a:rPr lang="en-US" altLang="fr-FR" smtClean="0">
                <a:solidFill>
                  <a:prstClr val="white"/>
                </a:solidFill>
              </a:rPr>
              <a:pPr>
                <a:defRPr/>
              </a:pPr>
              <a:t>2</a:t>
            </a:fld>
            <a:endParaRPr lang="en-US" altLang="fr-FR">
              <a:solidFill>
                <a:prstClr val="white"/>
              </a:solidFill>
            </a:endParaRPr>
          </a:p>
        </p:txBody>
      </p:sp>
      <p:sp>
        <p:nvSpPr>
          <p:cNvPr id="23" name="Titre 1">
            <a:extLst>
              <a:ext uri="{FF2B5EF4-FFF2-40B4-BE49-F238E27FC236}">
                <a16:creationId xmlns:a16="http://schemas.microsoft.com/office/drawing/2014/main" id="{0A0E2287-E13C-46E3-842D-9576E16F4FF1}"/>
              </a:ext>
            </a:extLst>
          </p:cNvPr>
          <p:cNvSpPr>
            <a:spLocks noGrp="1"/>
          </p:cNvSpPr>
          <p:nvPr>
            <p:ph type="title"/>
          </p:nvPr>
        </p:nvSpPr>
        <p:spPr>
          <a:xfrm>
            <a:off x="180000" y="180000"/>
            <a:ext cx="8216900" cy="353302"/>
          </a:xfrm>
        </p:spPr>
        <p:txBody>
          <a:bodyPr/>
          <a:lstStyle/>
          <a:p>
            <a:r>
              <a:rPr lang="fr-FR" sz="2800"/>
              <a:t>Contexte de la réforme</a:t>
            </a:r>
          </a:p>
        </p:txBody>
      </p:sp>
      <p:sp>
        <p:nvSpPr>
          <p:cNvPr id="7" name="Rectangle 6">
            <a:extLst>
              <a:ext uri="{FF2B5EF4-FFF2-40B4-BE49-F238E27FC236}">
                <a16:creationId xmlns:a16="http://schemas.microsoft.com/office/drawing/2014/main" id="{59644D6D-3BBD-42C2-8ABE-3A120BD47135}"/>
              </a:ext>
            </a:extLst>
          </p:cNvPr>
          <p:cNvSpPr/>
          <p:nvPr/>
        </p:nvSpPr>
        <p:spPr>
          <a:xfrm>
            <a:off x="252484" y="754721"/>
            <a:ext cx="2008307" cy="1417093"/>
          </a:xfrm>
          <a:prstGeom prst="rect">
            <a:avLst/>
          </a:prstGeom>
          <a:solidFill>
            <a:srgbClr val="8236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 name="Groupe 8">
            <a:extLst>
              <a:ext uri="{FF2B5EF4-FFF2-40B4-BE49-F238E27FC236}">
                <a16:creationId xmlns:a16="http://schemas.microsoft.com/office/drawing/2014/main" id="{81B3E596-36D4-445A-B33B-C1FEEE72044D}"/>
              </a:ext>
            </a:extLst>
          </p:cNvPr>
          <p:cNvGrpSpPr/>
          <p:nvPr/>
        </p:nvGrpSpPr>
        <p:grpSpPr>
          <a:xfrm>
            <a:off x="409433" y="902521"/>
            <a:ext cx="8482082" cy="3564000"/>
            <a:chOff x="409433" y="775516"/>
            <a:chExt cx="8482082" cy="2528780"/>
          </a:xfrm>
        </p:grpSpPr>
        <p:sp>
          <p:nvSpPr>
            <p:cNvPr id="10" name="Rectangle 9">
              <a:extLst>
                <a:ext uri="{FF2B5EF4-FFF2-40B4-BE49-F238E27FC236}">
                  <a16:creationId xmlns:a16="http://schemas.microsoft.com/office/drawing/2014/main" id="{848EFD85-098B-48ED-811C-A2661989A547}"/>
                </a:ext>
              </a:extLst>
            </p:cNvPr>
            <p:cNvSpPr/>
            <p:nvPr/>
          </p:nvSpPr>
          <p:spPr>
            <a:xfrm>
              <a:off x="409433" y="775516"/>
              <a:ext cx="8482082" cy="252878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9AD904C4-949D-4094-98A0-38FA122A9508}"/>
                </a:ext>
              </a:extLst>
            </p:cNvPr>
            <p:cNvSpPr/>
            <p:nvPr/>
          </p:nvSpPr>
          <p:spPr>
            <a:xfrm>
              <a:off x="409433" y="775516"/>
              <a:ext cx="8482082" cy="2528780"/>
            </a:xfrm>
            <a:prstGeom prst="rect">
              <a:avLst/>
            </a:prstGeom>
            <a:solidFill>
              <a:schemeClr val="accent4">
                <a:lumMod val="20000"/>
                <a:lumOff val="8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3" name="Rectangle 12">
            <a:extLst>
              <a:ext uri="{FF2B5EF4-FFF2-40B4-BE49-F238E27FC236}">
                <a16:creationId xmlns:a16="http://schemas.microsoft.com/office/drawing/2014/main" id="{F73F1246-232D-4389-8353-8FB94B48539A}"/>
              </a:ext>
            </a:extLst>
          </p:cNvPr>
          <p:cNvSpPr/>
          <p:nvPr/>
        </p:nvSpPr>
        <p:spPr>
          <a:xfrm>
            <a:off x="561109" y="996245"/>
            <a:ext cx="8229600" cy="3354765"/>
          </a:xfrm>
          <a:prstGeom prst="rect">
            <a:avLst/>
          </a:prstGeom>
        </p:spPr>
        <p:txBody>
          <a:bodyPr wrap="square">
            <a:spAutoFit/>
          </a:bodyPr>
          <a:lstStyle/>
          <a:p>
            <a:pPr lvl="0" algn="just">
              <a:spcBef>
                <a:spcPts val="0"/>
              </a:spcBef>
              <a:spcAft>
                <a:spcPts val="1200"/>
              </a:spcAft>
            </a:pPr>
            <a:r>
              <a:rPr lang="fr-FR" sz="1400">
                <a:solidFill>
                  <a:schemeClr val="tx1">
                    <a:lumMod val="75000"/>
                    <a:lumOff val="25000"/>
                  </a:schemeClr>
                </a:solidFill>
                <a:ea typeface="Calibri" panose="020F0502020204030204" pitchFamily="34" charset="0"/>
              </a:rPr>
              <a:t>La réforme relative à la </a:t>
            </a:r>
            <a:r>
              <a:rPr lang="fr-FR" sz="1400" b="1">
                <a:solidFill>
                  <a:srgbClr val="82368C"/>
                </a:solidFill>
                <a:ea typeface="Calibri" panose="020F0502020204030204" pitchFamily="34" charset="0"/>
              </a:rPr>
              <a:t>résiliation infra-annuelle </a:t>
            </a:r>
            <a:r>
              <a:rPr lang="fr-FR" sz="1400">
                <a:solidFill>
                  <a:schemeClr val="tx1">
                    <a:lumMod val="75000"/>
                    <a:lumOff val="25000"/>
                  </a:schemeClr>
                </a:solidFill>
                <a:ea typeface="Calibri" panose="020F0502020204030204" pitchFamily="34" charset="0"/>
              </a:rPr>
              <a:t>a pour objectif</a:t>
            </a:r>
            <a:r>
              <a:rPr lang="fr-FR" sz="1400" b="1">
                <a:solidFill>
                  <a:schemeClr val="tx1">
                    <a:lumMod val="75000"/>
                    <a:lumOff val="25000"/>
                  </a:schemeClr>
                </a:solidFill>
                <a:ea typeface="Calibri" panose="020F0502020204030204" pitchFamily="34" charset="0"/>
              </a:rPr>
              <a:t> </a:t>
            </a:r>
            <a:r>
              <a:rPr lang="fr-FR" sz="1400">
                <a:solidFill>
                  <a:schemeClr val="tx1">
                    <a:lumMod val="75000"/>
                    <a:lumOff val="25000"/>
                  </a:schemeClr>
                </a:solidFill>
                <a:ea typeface="Calibri" panose="020F0502020204030204" pitchFamily="34" charset="0"/>
              </a:rPr>
              <a:t>de permettre aux </a:t>
            </a:r>
            <a:r>
              <a:rPr lang="fr-FR" sz="1400" b="1">
                <a:solidFill>
                  <a:srgbClr val="82368C"/>
                </a:solidFill>
                <a:ea typeface="Calibri" panose="020F0502020204030204" pitchFamily="34" charset="0"/>
              </a:rPr>
              <a:t>bénéficiaires d’une complémentaire santé </a:t>
            </a:r>
            <a:r>
              <a:rPr lang="fr-FR" sz="1400">
                <a:solidFill>
                  <a:schemeClr val="tx1">
                    <a:lumMod val="75000"/>
                    <a:lumOff val="25000"/>
                  </a:schemeClr>
                </a:solidFill>
                <a:ea typeface="Calibri" panose="020F0502020204030204" pitchFamily="34" charset="0"/>
              </a:rPr>
              <a:t>d’avoir</a:t>
            </a:r>
            <a:r>
              <a:rPr lang="fr-FR" sz="1400">
                <a:solidFill>
                  <a:prstClr val="black"/>
                </a:solidFill>
                <a:ea typeface="Calibri" panose="020F0502020204030204" pitchFamily="34" charset="0"/>
              </a:rPr>
              <a:t> </a:t>
            </a:r>
            <a:r>
              <a:rPr lang="fr-FR" sz="1400" b="1">
                <a:solidFill>
                  <a:srgbClr val="82368C"/>
                </a:solidFill>
                <a:ea typeface="Calibri" panose="020F0502020204030204" pitchFamily="34" charset="0"/>
              </a:rPr>
              <a:t>accès plus aisément </a:t>
            </a:r>
            <a:r>
              <a:rPr lang="fr-FR" sz="1400">
                <a:solidFill>
                  <a:schemeClr val="tx1">
                    <a:lumMod val="75000"/>
                    <a:lumOff val="25000"/>
                  </a:schemeClr>
                </a:solidFill>
                <a:ea typeface="Calibri" panose="020F0502020204030204" pitchFamily="34" charset="0"/>
              </a:rPr>
              <a:t>à la </a:t>
            </a:r>
            <a:r>
              <a:rPr lang="fr-FR" sz="1400" b="1">
                <a:solidFill>
                  <a:srgbClr val="82368C"/>
                </a:solidFill>
                <a:ea typeface="Calibri" panose="020F0502020204030204" pitchFamily="34" charset="0"/>
              </a:rPr>
              <a:t>concurrence</a:t>
            </a:r>
            <a:r>
              <a:rPr lang="fr-FR" sz="1400">
                <a:solidFill>
                  <a:prstClr val="black"/>
                </a:solidFill>
                <a:ea typeface="Calibri" panose="020F0502020204030204" pitchFamily="34" charset="0"/>
              </a:rPr>
              <a:t> </a:t>
            </a:r>
            <a:r>
              <a:rPr lang="fr-FR" sz="1400">
                <a:solidFill>
                  <a:schemeClr val="tx1">
                    <a:lumMod val="75000"/>
                    <a:lumOff val="25000"/>
                  </a:schemeClr>
                </a:solidFill>
                <a:ea typeface="Calibri" panose="020F0502020204030204" pitchFamily="34" charset="0"/>
              </a:rPr>
              <a:t>par l’assainissement et la fluidification du marché</a:t>
            </a:r>
            <a:r>
              <a:rPr lang="fr-FR" sz="1400" i="1">
                <a:solidFill>
                  <a:schemeClr val="tx1">
                    <a:lumMod val="75000"/>
                    <a:lumOff val="25000"/>
                  </a:schemeClr>
                </a:solidFill>
                <a:ea typeface="Calibri" panose="020F0502020204030204" pitchFamily="34" charset="0"/>
              </a:rPr>
              <a:t> </a:t>
            </a:r>
            <a:r>
              <a:rPr lang="fr-FR" sz="1400">
                <a:solidFill>
                  <a:schemeClr val="tx1">
                    <a:lumMod val="75000"/>
                    <a:lumOff val="25000"/>
                  </a:schemeClr>
                </a:solidFill>
                <a:ea typeface="Calibri" panose="020F0502020204030204" pitchFamily="34" charset="0"/>
              </a:rPr>
              <a:t>de la complémentaire santé, en les laissant </a:t>
            </a:r>
            <a:r>
              <a:rPr lang="fr-FR" sz="1400" b="1">
                <a:solidFill>
                  <a:srgbClr val="82368C"/>
                </a:solidFill>
                <a:ea typeface="Calibri" panose="020F0502020204030204" pitchFamily="34" charset="0"/>
              </a:rPr>
              <a:t>libres</a:t>
            </a:r>
            <a:r>
              <a:rPr lang="fr-FR" sz="1400">
                <a:solidFill>
                  <a:prstClr val="black"/>
                </a:solidFill>
                <a:ea typeface="Calibri" panose="020F0502020204030204" pitchFamily="34" charset="0"/>
              </a:rPr>
              <a:t> </a:t>
            </a:r>
            <a:r>
              <a:rPr lang="fr-FR" sz="1400">
                <a:solidFill>
                  <a:schemeClr val="tx1">
                    <a:lumMod val="75000"/>
                    <a:lumOff val="25000"/>
                  </a:schemeClr>
                </a:solidFill>
                <a:ea typeface="Calibri" panose="020F0502020204030204" pitchFamily="34" charset="0"/>
              </a:rPr>
              <a:t>de</a:t>
            </a:r>
            <a:r>
              <a:rPr lang="fr-FR" sz="1400">
                <a:solidFill>
                  <a:prstClr val="black"/>
                </a:solidFill>
                <a:ea typeface="Calibri" panose="020F0502020204030204" pitchFamily="34" charset="0"/>
              </a:rPr>
              <a:t> </a:t>
            </a:r>
            <a:r>
              <a:rPr lang="fr-FR" sz="1400" b="1">
                <a:solidFill>
                  <a:srgbClr val="82368C"/>
                </a:solidFill>
                <a:ea typeface="Calibri" panose="020F0502020204030204" pitchFamily="34" charset="0"/>
              </a:rPr>
              <a:t>changer d’organismes complémentaires d’assurance (OC) </a:t>
            </a:r>
            <a:r>
              <a:rPr lang="fr-FR" sz="1400">
                <a:solidFill>
                  <a:schemeClr val="tx1">
                    <a:lumMod val="75000"/>
                    <a:lumOff val="25000"/>
                  </a:schemeClr>
                </a:solidFill>
                <a:ea typeface="Calibri" panose="020F0502020204030204" pitchFamily="34" charset="0"/>
              </a:rPr>
              <a:t>lorsqu’ils estiment que les garanties proposées et le service rendu ne sont plus à la hauteur de leurs attentes. </a:t>
            </a:r>
          </a:p>
          <a:p>
            <a:pPr lvl="0" algn="just">
              <a:spcBef>
                <a:spcPts val="0"/>
              </a:spcBef>
              <a:spcAft>
                <a:spcPts val="1200"/>
              </a:spcAft>
            </a:pPr>
            <a:r>
              <a:rPr lang="fr-FR" sz="1400">
                <a:solidFill>
                  <a:schemeClr val="tx1">
                    <a:lumMod val="75000"/>
                    <a:lumOff val="25000"/>
                  </a:schemeClr>
                </a:solidFill>
                <a:ea typeface="Calibri" panose="020F0502020204030204" pitchFamily="34" charset="0"/>
              </a:rPr>
              <a:t>Cette nouvelle faculté serait notamment </a:t>
            </a:r>
            <a:r>
              <a:rPr lang="fr-FR" sz="1400" b="1">
                <a:solidFill>
                  <a:srgbClr val="82368C"/>
                </a:solidFill>
                <a:ea typeface="Calibri" panose="020F0502020204030204" pitchFamily="34" charset="0"/>
              </a:rPr>
              <a:t>favorable</a:t>
            </a:r>
            <a:r>
              <a:rPr lang="fr-FR" sz="1400">
                <a:solidFill>
                  <a:prstClr val="black"/>
                </a:solidFill>
                <a:ea typeface="Calibri" panose="020F0502020204030204" pitchFamily="34" charset="0"/>
              </a:rPr>
              <a:t> </a:t>
            </a:r>
            <a:r>
              <a:rPr lang="fr-FR" sz="1400">
                <a:solidFill>
                  <a:schemeClr val="tx1">
                    <a:lumMod val="75000"/>
                    <a:lumOff val="25000"/>
                  </a:schemeClr>
                </a:solidFill>
                <a:ea typeface="Calibri" panose="020F0502020204030204" pitchFamily="34" charset="0"/>
              </a:rPr>
              <a:t>aux</a:t>
            </a:r>
            <a:r>
              <a:rPr lang="fr-FR" sz="1400">
                <a:solidFill>
                  <a:prstClr val="black"/>
                </a:solidFill>
                <a:ea typeface="Calibri" panose="020F0502020204030204" pitchFamily="34" charset="0"/>
              </a:rPr>
              <a:t> </a:t>
            </a:r>
            <a:r>
              <a:rPr lang="fr-FR" sz="1400" b="1">
                <a:solidFill>
                  <a:srgbClr val="82368C"/>
                </a:solidFill>
                <a:ea typeface="Calibri" panose="020F0502020204030204" pitchFamily="34" charset="0"/>
              </a:rPr>
              <a:t>retraités</a:t>
            </a:r>
            <a:r>
              <a:rPr lang="fr-FR" sz="1400">
                <a:solidFill>
                  <a:prstClr val="black"/>
                </a:solidFill>
                <a:ea typeface="Calibri" panose="020F0502020204030204" pitchFamily="34" charset="0"/>
              </a:rPr>
              <a:t> </a:t>
            </a:r>
            <a:r>
              <a:rPr lang="fr-FR" sz="1400">
                <a:solidFill>
                  <a:schemeClr val="tx1">
                    <a:lumMod val="75000"/>
                    <a:lumOff val="25000"/>
                  </a:schemeClr>
                </a:solidFill>
                <a:ea typeface="Calibri" panose="020F0502020204030204" pitchFamily="34" charset="0"/>
              </a:rPr>
              <a:t>et aux </a:t>
            </a:r>
            <a:r>
              <a:rPr lang="fr-FR" sz="1400" b="1">
                <a:solidFill>
                  <a:srgbClr val="82368C"/>
                </a:solidFill>
                <a:ea typeface="Calibri" panose="020F0502020204030204" pitchFamily="34" charset="0"/>
              </a:rPr>
              <a:t>contrats individuels </a:t>
            </a:r>
            <a:r>
              <a:rPr lang="fr-FR" sz="1400">
                <a:solidFill>
                  <a:schemeClr val="tx1">
                    <a:lumMod val="75000"/>
                    <a:lumOff val="25000"/>
                  </a:schemeClr>
                </a:solidFill>
                <a:ea typeface="Calibri" panose="020F0502020204030204" pitchFamily="34" charset="0"/>
              </a:rPr>
              <a:t>qui peuvent subir des hausses de tarifs plus importantes que sur le marché concurrentiel des contrats collectifs destinés aux salariés. Par ailleurs, afin d’améliorer la </a:t>
            </a:r>
            <a:r>
              <a:rPr lang="fr-FR" sz="1400" b="1">
                <a:solidFill>
                  <a:srgbClr val="82368C"/>
                </a:solidFill>
                <a:ea typeface="Calibri" panose="020F0502020204030204" pitchFamily="34" charset="0"/>
              </a:rPr>
              <a:t>transparence des garanties</a:t>
            </a:r>
            <a:r>
              <a:rPr lang="fr-FR" sz="1400">
                <a:solidFill>
                  <a:schemeClr val="tx1">
                    <a:lumMod val="75000"/>
                    <a:lumOff val="25000"/>
                  </a:schemeClr>
                </a:solidFill>
                <a:ea typeface="Calibri" panose="020F0502020204030204" pitchFamily="34" charset="0"/>
              </a:rPr>
              <a:t>, il est imposé de </a:t>
            </a:r>
            <a:r>
              <a:rPr lang="fr-FR" sz="1400" b="1">
                <a:solidFill>
                  <a:srgbClr val="82368C"/>
                </a:solidFill>
                <a:ea typeface="Calibri" panose="020F0502020204030204" pitchFamily="34" charset="0"/>
              </a:rPr>
              <a:t>communiquer</a:t>
            </a:r>
            <a:r>
              <a:rPr lang="fr-FR" sz="1400">
                <a:solidFill>
                  <a:prstClr val="black"/>
                </a:solidFill>
                <a:ea typeface="Calibri" panose="020F0502020204030204" pitchFamily="34" charset="0"/>
              </a:rPr>
              <a:t> </a:t>
            </a:r>
            <a:r>
              <a:rPr lang="fr-FR" sz="1400">
                <a:solidFill>
                  <a:schemeClr val="tx1">
                    <a:lumMod val="75000"/>
                    <a:lumOff val="25000"/>
                  </a:schemeClr>
                </a:solidFill>
                <a:ea typeface="Calibri" panose="020F0502020204030204" pitchFamily="34" charset="0"/>
              </a:rPr>
              <a:t>le</a:t>
            </a:r>
            <a:r>
              <a:rPr lang="fr-FR" sz="1400">
                <a:solidFill>
                  <a:prstClr val="black"/>
                </a:solidFill>
                <a:ea typeface="Calibri" panose="020F0502020204030204" pitchFamily="34" charset="0"/>
              </a:rPr>
              <a:t> </a:t>
            </a:r>
            <a:r>
              <a:rPr lang="fr-FR" sz="1400" b="1">
                <a:solidFill>
                  <a:srgbClr val="82368C"/>
                </a:solidFill>
                <a:ea typeface="Calibri" panose="020F0502020204030204" pitchFamily="34" charset="0"/>
              </a:rPr>
              <a:t>taux de redistribution des contrats </a:t>
            </a:r>
            <a:r>
              <a:rPr lang="fr-FR" sz="1400">
                <a:solidFill>
                  <a:schemeClr val="tx1">
                    <a:lumMod val="75000"/>
                    <a:lumOff val="25000"/>
                  </a:schemeClr>
                </a:solidFill>
                <a:ea typeface="Calibri" panose="020F0502020204030204" pitchFamily="34" charset="0"/>
              </a:rPr>
              <a:t>proposés par l’OC en plus du montant et de la composition des frais de gestion. </a:t>
            </a:r>
          </a:p>
          <a:p>
            <a:pPr lvl="0" algn="just">
              <a:spcBef>
                <a:spcPts val="0"/>
              </a:spcBef>
              <a:spcAft>
                <a:spcPts val="1200"/>
              </a:spcAft>
            </a:pPr>
            <a:r>
              <a:rPr lang="fr-FR" sz="1400">
                <a:solidFill>
                  <a:schemeClr val="tx1">
                    <a:lumMod val="75000"/>
                    <a:lumOff val="25000"/>
                  </a:schemeClr>
                </a:solidFill>
                <a:ea typeface="Calibri" panose="020F0502020204030204" pitchFamily="34" charset="0"/>
              </a:rPr>
              <a:t>Concrètement, il s’agit d’une </a:t>
            </a:r>
            <a:r>
              <a:rPr lang="fr-FR" sz="1400" b="1">
                <a:solidFill>
                  <a:srgbClr val="82368C"/>
                </a:solidFill>
                <a:ea typeface="Calibri" panose="020F0502020204030204" pitchFamily="34" charset="0"/>
              </a:rPr>
              <a:t>extension</a:t>
            </a:r>
            <a:r>
              <a:rPr lang="fr-FR" sz="1400">
                <a:solidFill>
                  <a:prstClr val="black"/>
                </a:solidFill>
                <a:ea typeface="Calibri" panose="020F0502020204030204" pitchFamily="34" charset="0"/>
              </a:rPr>
              <a:t> </a:t>
            </a:r>
            <a:r>
              <a:rPr lang="fr-FR" sz="1400">
                <a:solidFill>
                  <a:schemeClr val="tx1">
                    <a:lumMod val="75000"/>
                    <a:lumOff val="25000"/>
                  </a:schemeClr>
                </a:solidFill>
                <a:ea typeface="Calibri" panose="020F0502020204030204" pitchFamily="34" charset="0"/>
              </a:rPr>
              <a:t>du dispositif de </a:t>
            </a:r>
            <a:r>
              <a:rPr lang="fr-FR" sz="1400" b="1">
                <a:solidFill>
                  <a:srgbClr val="82368C"/>
                </a:solidFill>
                <a:ea typeface="Calibri" panose="020F0502020204030204" pitchFamily="34" charset="0"/>
              </a:rPr>
              <a:t>résiliation infra-annuelle </a:t>
            </a:r>
            <a:r>
              <a:rPr lang="fr-FR" sz="1400">
                <a:solidFill>
                  <a:schemeClr val="tx1">
                    <a:lumMod val="75000"/>
                    <a:lumOff val="25000"/>
                  </a:schemeClr>
                </a:solidFill>
                <a:ea typeface="Calibri" panose="020F0502020204030204" pitchFamily="34" charset="0"/>
              </a:rPr>
              <a:t>introduit par </a:t>
            </a:r>
            <a:r>
              <a:rPr lang="fr-FR" sz="1400" b="1">
                <a:solidFill>
                  <a:srgbClr val="82368C"/>
                </a:solidFill>
                <a:ea typeface="Calibri" panose="020F0502020204030204" pitchFamily="34" charset="0"/>
              </a:rPr>
              <a:t>la loi Hamon du 17 mars 2014 </a:t>
            </a:r>
            <a:r>
              <a:rPr lang="fr-FR" sz="1400">
                <a:solidFill>
                  <a:schemeClr val="tx1">
                    <a:lumMod val="75000"/>
                    <a:lumOff val="25000"/>
                  </a:schemeClr>
                </a:solidFill>
                <a:ea typeface="Calibri" panose="020F0502020204030204" pitchFamily="34" charset="0"/>
              </a:rPr>
              <a:t>au domaine de la </a:t>
            </a:r>
            <a:r>
              <a:rPr lang="fr-FR" sz="1400" b="1">
                <a:solidFill>
                  <a:srgbClr val="82368C"/>
                </a:solidFill>
                <a:ea typeface="Calibri" panose="020F0502020204030204" pitchFamily="34" charset="0"/>
              </a:rPr>
              <a:t>complémentaire santé </a:t>
            </a:r>
            <a:r>
              <a:rPr lang="fr-FR" sz="1400">
                <a:solidFill>
                  <a:schemeClr val="tx1">
                    <a:lumMod val="75000"/>
                    <a:lumOff val="25000"/>
                  </a:schemeClr>
                </a:solidFill>
                <a:ea typeface="Calibri" panose="020F0502020204030204" pitchFamily="34" charset="0"/>
              </a:rPr>
              <a:t>qui était exclu.</a:t>
            </a:r>
          </a:p>
          <a:p>
            <a:pPr lvl="0" algn="just">
              <a:spcBef>
                <a:spcPts val="0"/>
              </a:spcBef>
              <a:spcAft>
                <a:spcPts val="1200"/>
              </a:spcAft>
            </a:pPr>
            <a:r>
              <a:rPr lang="fr-FR" sz="1400">
                <a:solidFill>
                  <a:schemeClr val="tx1">
                    <a:lumMod val="75000"/>
                    <a:lumOff val="25000"/>
                  </a:schemeClr>
                </a:solidFill>
                <a:ea typeface="Calibri" panose="020F0502020204030204" pitchFamily="34" charset="0"/>
              </a:rPr>
              <a:t>C’est dans ce cadre que la </a:t>
            </a:r>
            <a:r>
              <a:rPr lang="fr-FR" sz="1400" b="1">
                <a:solidFill>
                  <a:srgbClr val="82368C"/>
                </a:solidFill>
                <a:ea typeface="Calibri" panose="020F0502020204030204" pitchFamily="34" charset="0"/>
              </a:rPr>
              <a:t>loi n°2019-733 du 14 juillet 2019</a:t>
            </a:r>
            <a:r>
              <a:rPr lang="fr-FR" sz="1400">
                <a:solidFill>
                  <a:prstClr val="black"/>
                </a:solidFill>
                <a:ea typeface="Calibri" panose="020F0502020204030204" pitchFamily="34" charset="0"/>
              </a:rPr>
              <a:t> </a:t>
            </a:r>
            <a:r>
              <a:rPr lang="fr-FR" sz="1400">
                <a:solidFill>
                  <a:schemeClr val="tx1">
                    <a:lumMod val="75000"/>
                    <a:lumOff val="25000"/>
                  </a:schemeClr>
                </a:solidFill>
                <a:ea typeface="Calibri" panose="020F0502020204030204" pitchFamily="34" charset="0"/>
              </a:rPr>
              <a:t>relative au droit de résiliation sans frais de contrats de complémentaire santé a été promulguée. Le décret d’application de la loi est paru le 25 novembre 2020.</a:t>
            </a:r>
          </a:p>
        </p:txBody>
      </p:sp>
    </p:spTree>
    <p:extLst>
      <p:ext uri="{BB962C8B-B14F-4D97-AF65-F5344CB8AC3E}">
        <p14:creationId xmlns:p14="http://schemas.microsoft.com/office/powerpoint/2010/main" val="969623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ED7DA6D-18DF-4E34-A403-C5060EA28E56}" type="slidenum">
              <a:rPr kumimoji="0" lang="fr-FR" sz="800" b="1" i="0" u="none" strike="noStrike" kern="1200" cap="none" spc="0" normalizeH="0" baseline="0" noProof="0" smtClean="0">
                <a:ln>
                  <a:noFill/>
                </a:ln>
                <a:solidFill>
                  <a:prstClr val="white"/>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fr-FR" sz="800" b="1" i="0" u="none" strike="noStrike" kern="1200" cap="none" spc="0" normalizeH="0" baseline="0" noProof="0">
              <a:ln>
                <a:noFill/>
              </a:ln>
              <a:solidFill>
                <a:prstClr val="white"/>
              </a:solidFill>
              <a:effectLst/>
              <a:uLnTx/>
              <a:uFillTx/>
              <a:latin typeface="Calibri" pitchFamily="34" charset="0"/>
              <a:ea typeface="MS PGothic" pitchFamily="34" charset="-128"/>
              <a:cs typeface="+mn-cs"/>
            </a:endParaRPr>
          </a:p>
        </p:txBody>
      </p:sp>
      <p:grpSp>
        <p:nvGrpSpPr>
          <p:cNvPr id="16" name="Groupe 15">
            <a:extLst>
              <a:ext uri="{FF2B5EF4-FFF2-40B4-BE49-F238E27FC236}">
                <a16:creationId xmlns:a16="http://schemas.microsoft.com/office/drawing/2014/main" id="{96F8DB32-EB59-4623-B443-ABC41F8C05C7}"/>
              </a:ext>
            </a:extLst>
          </p:cNvPr>
          <p:cNvGrpSpPr/>
          <p:nvPr/>
        </p:nvGrpSpPr>
        <p:grpSpPr>
          <a:xfrm>
            <a:off x="176413" y="1350818"/>
            <a:ext cx="8715103" cy="3332018"/>
            <a:chOff x="409432" y="969881"/>
            <a:chExt cx="3906258" cy="3604939"/>
          </a:xfrm>
          <a:solidFill>
            <a:srgbClr val="FEF6F0"/>
          </a:solidFill>
        </p:grpSpPr>
        <p:sp>
          <p:nvSpPr>
            <p:cNvPr id="17" name="Rectangle 16">
              <a:extLst>
                <a:ext uri="{FF2B5EF4-FFF2-40B4-BE49-F238E27FC236}">
                  <a16:creationId xmlns:a16="http://schemas.microsoft.com/office/drawing/2014/main" id="{414D9FD3-5785-4600-88C8-09BFDD48EB2A}"/>
                </a:ext>
              </a:extLst>
            </p:cNvPr>
            <p:cNvSpPr/>
            <p:nvPr/>
          </p:nvSpPr>
          <p:spPr>
            <a:xfrm>
              <a:off x="409432" y="969881"/>
              <a:ext cx="3906258" cy="3604939"/>
            </a:xfrm>
            <a:prstGeom prst="rect">
              <a:avLst/>
            </a:prstGeom>
            <a:grp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lumMod val="75000"/>
                    <a:lumOff val="25000"/>
                  </a:prstClr>
                </a:solidFill>
                <a:effectLst/>
                <a:uLnTx/>
                <a:uFillTx/>
                <a:latin typeface="Calibri"/>
                <a:ea typeface="MS PGothic" pitchFamily="34" charset="-128"/>
                <a:cs typeface="+mn-cs"/>
              </a:endParaRPr>
            </a:p>
          </p:txBody>
        </p:sp>
        <p:sp>
          <p:nvSpPr>
            <p:cNvPr id="18" name="Rectangle 17">
              <a:extLst>
                <a:ext uri="{FF2B5EF4-FFF2-40B4-BE49-F238E27FC236}">
                  <a16:creationId xmlns:a16="http://schemas.microsoft.com/office/drawing/2014/main" id="{F66B5A02-CE2E-43F3-8695-F1EA31809704}"/>
                </a:ext>
              </a:extLst>
            </p:cNvPr>
            <p:cNvSpPr/>
            <p:nvPr/>
          </p:nvSpPr>
          <p:spPr>
            <a:xfrm>
              <a:off x="409432" y="969881"/>
              <a:ext cx="3906258" cy="3604939"/>
            </a:xfrm>
            <a:prstGeom prst="rect">
              <a:avLst/>
            </a:pr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lumMod val="75000"/>
                    <a:lumOff val="25000"/>
                  </a:prstClr>
                </a:solidFill>
                <a:effectLst/>
                <a:uLnTx/>
                <a:uFillTx/>
                <a:latin typeface="Calibri"/>
                <a:ea typeface="MS PGothic" pitchFamily="34" charset="-128"/>
                <a:cs typeface="+mn-cs"/>
              </a:endParaRPr>
            </a:p>
          </p:txBody>
        </p:sp>
      </p:grpSp>
      <p:sp>
        <p:nvSpPr>
          <p:cNvPr id="19" name="Rectangle 18">
            <a:extLst>
              <a:ext uri="{FF2B5EF4-FFF2-40B4-BE49-F238E27FC236}">
                <a16:creationId xmlns:a16="http://schemas.microsoft.com/office/drawing/2014/main" id="{3C7E4255-E293-4AA2-B7BF-C746908A4AC9}"/>
              </a:ext>
            </a:extLst>
          </p:cNvPr>
          <p:cNvSpPr/>
          <p:nvPr/>
        </p:nvSpPr>
        <p:spPr>
          <a:xfrm>
            <a:off x="464127" y="1475509"/>
            <a:ext cx="3685309" cy="305994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20" name="Rectangle 19">
            <a:extLst>
              <a:ext uri="{FF2B5EF4-FFF2-40B4-BE49-F238E27FC236}">
                <a16:creationId xmlns:a16="http://schemas.microsoft.com/office/drawing/2014/main" id="{F1CC9E84-446E-451E-9114-4199020665B9}"/>
              </a:ext>
            </a:extLst>
          </p:cNvPr>
          <p:cNvSpPr/>
          <p:nvPr/>
        </p:nvSpPr>
        <p:spPr>
          <a:xfrm>
            <a:off x="4343400" y="1475509"/>
            <a:ext cx="4274127" cy="305994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chemeClr val="accent6"/>
              </a:solidFill>
              <a:effectLst/>
              <a:uLnTx/>
              <a:uFillTx/>
              <a:latin typeface="Calibri"/>
              <a:ea typeface="MS PGothic" pitchFamily="34" charset="-128"/>
              <a:cs typeface="+mn-cs"/>
            </a:endParaRPr>
          </a:p>
        </p:txBody>
      </p:sp>
      <p:sp>
        <p:nvSpPr>
          <p:cNvPr id="21" name="Rectangle 20">
            <a:extLst>
              <a:ext uri="{FF2B5EF4-FFF2-40B4-BE49-F238E27FC236}">
                <a16:creationId xmlns:a16="http://schemas.microsoft.com/office/drawing/2014/main" id="{D1476C73-1ACE-4A10-945D-856C015AFB12}"/>
              </a:ext>
            </a:extLst>
          </p:cNvPr>
          <p:cNvSpPr/>
          <p:nvPr/>
        </p:nvSpPr>
        <p:spPr>
          <a:xfrm>
            <a:off x="464126" y="2032343"/>
            <a:ext cx="3685309" cy="1708160"/>
          </a:xfrm>
          <a:prstGeom prst="rect">
            <a:avLst/>
          </a:prstGeom>
        </p:spPr>
        <p:txBody>
          <a:bodyPr wrap="square" lIns="180000" rIns="180000">
            <a:spAutoFit/>
          </a:bodyPr>
          <a:lstStyle/>
          <a:p>
            <a:pPr lvl="0" algn="just">
              <a:spcBef>
                <a:spcPts val="600"/>
              </a:spcBef>
              <a:spcAft>
                <a:spcPts val="0"/>
              </a:spcAft>
              <a:buClr>
                <a:srgbClr val="82368C"/>
              </a:buClr>
            </a:pPr>
            <a:r>
              <a:rPr lang="fr-FR" sz="1000">
                <a:solidFill>
                  <a:prstClr val="black">
                    <a:lumMod val="75000"/>
                    <a:lumOff val="25000"/>
                  </a:prstClr>
                </a:solidFill>
                <a:ea typeface="Calibri" panose="020F0502020204030204" pitchFamily="34" charset="0"/>
              </a:rPr>
              <a:t>« </a:t>
            </a:r>
            <a:r>
              <a:rPr lang="fr-FR" sz="1000" i="1">
                <a:solidFill>
                  <a:prstClr val="black">
                    <a:lumMod val="75000"/>
                    <a:lumOff val="25000"/>
                  </a:prstClr>
                </a:solidFill>
                <a:ea typeface="Calibri" panose="020F0502020204030204" pitchFamily="34" charset="0"/>
              </a:rPr>
              <a:t>Le ratio entre le montant des prestations versées pour le remboursement et l’indemnisation des frais occasionnés par une maladie, une maternité ou un accident et le montant des cotisations ou primes afférentes à ces garanties représente la part des cotisations ou primes collectées, hors taxes, par l’organisme assureur au titre de l’ensemble des garanties couvrant le remboursement ou l’indemnisation des frais précités, qui est utilisée pour le versement des prestations correspondant à ces garanties. </a:t>
            </a:r>
            <a:r>
              <a:rPr lang="fr-FR" sz="1000">
                <a:solidFill>
                  <a:prstClr val="black">
                    <a:lumMod val="75000"/>
                    <a:lumOff val="25000"/>
                  </a:prstClr>
                </a:solidFill>
                <a:ea typeface="Calibri" panose="020F0502020204030204" pitchFamily="34" charset="0"/>
              </a:rPr>
              <a:t>»</a:t>
            </a:r>
          </a:p>
          <a:p>
            <a:pPr marL="285750" marR="0" lvl="0" indent="-285750" algn="just" defTabSz="457200" rtl="0" eaLnBrk="1" fontAlgn="base" latinLnBrk="0" hangingPunct="1">
              <a:lnSpc>
                <a:spcPct val="100000"/>
              </a:lnSpc>
              <a:spcBef>
                <a:spcPts val="600"/>
              </a:spcBef>
              <a:spcAft>
                <a:spcPts val="0"/>
              </a:spcAft>
              <a:buClrTx/>
              <a:buSzTx/>
              <a:buFont typeface="Wingdings" panose="05000000000000000000" pitchFamily="2" charset="2"/>
              <a:buChar char="ü"/>
              <a:tabLst/>
              <a:defRPr/>
            </a:pPr>
            <a:endParaRPr kumimoji="0" lang="fr-FR" sz="1000" b="1"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endParaRPr>
          </a:p>
        </p:txBody>
      </p:sp>
      <p:sp>
        <p:nvSpPr>
          <p:cNvPr id="32" name="Rectangle 31">
            <a:extLst>
              <a:ext uri="{FF2B5EF4-FFF2-40B4-BE49-F238E27FC236}">
                <a16:creationId xmlns:a16="http://schemas.microsoft.com/office/drawing/2014/main" id="{5D5D82D4-EBC6-4ACE-9227-D76357B669EB}"/>
              </a:ext>
            </a:extLst>
          </p:cNvPr>
          <p:cNvSpPr/>
          <p:nvPr/>
        </p:nvSpPr>
        <p:spPr>
          <a:xfrm>
            <a:off x="4466572" y="2033086"/>
            <a:ext cx="4150955" cy="2554545"/>
          </a:xfrm>
          <a:prstGeom prst="rect">
            <a:avLst/>
          </a:prstGeom>
        </p:spPr>
        <p:txBody>
          <a:bodyPr wrap="square">
            <a:spAutoFit/>
          </a:bodyPr>
          <a:lstStyle/>
          <a:p>
            <a:pPr marL="0" lvl="1" algn="just" defTabSz="533400">
              <a:spcAft>
                <a:spcPts val="600"/>
              </a:spcAft>
              <a:buClr>
                <a:srgbClr val="3183C5"/>
              </a:buClr>
              <a:defRPr/>
            </a:pPr>
            <a:r>
              <a:rPr lang="fr-FR" sz="1000">
                <a:solidFill>
                  <a:prstClr val="black">
                    <a:lumMod val="75000"/>
                    <a:lumOff val="25000"/>
                  </a:prstClr>
                </a:solidFill>
                <a:latin typeface="Calibri"/>
              </a:rPr>
              <a:t>« </a:t>
            </a:r>
            <a:r>
              <a:rPr lang="fr-FR" sz="1000" i="1">
                <a:solidFill>
                  <a:prstClr val="black">
                    <a:lumMod val="75000"/>
                    <a:lumOff val="25000"/>
                  </a:prstClr>
                </a:solidFill>
                <a:latin typeface="Calibri"/>
              </a:rPr>
              <a:t>Le ratio entre le montant total des frais de gestion au titre du remboursement et de l’indemnisation des frais occasionnés par une maladie, une maternité ou un accident et le montant des cotisations ou primes afférentes à ces garanties représente la part des cotisations ou primes collectées, hors taxes, par l’organisme assureur au titre de l’ensemble des garanties couvrant le remboursement ou l’indemnisation des frais précités, qui est utilisée pour le financement des frais de gestion.</a:t>
            </a:r>
          </a:p>
          <a:p>
            <a:pPr marL="0" lvl="1" algn="just" defTabSz="533400">
              <a:spcAft>
                <a:spcPts val="600"/>
              </a:spcAft>
              <a:buClr>
                <a:srgbClr val="3183C5"/>
              </a:buClr>
              <a:defRPr/>
            </a:pPr>
            <a:r>
              <a:rPr lang="fr-FR" sz="1000" i="1">
                <a:solidFill>
                  <a:prstClr val="black">
                    <a:lumMod val="75000"/>
                    <a:lumOff val="25000"/>
                  </a:prstClr>
                </a:solidFill>
                <a:latin typeface="Calibri"/>
              </a:rPr>
              <a:t>Ces frais de gestion recouvrent l’ensemble des sommes engagées pour concevoir les contrats, les commercialiser (dont le réseau commercial, le marketing, les commissions des intermédiaires), les souscrire (dont l’encaissement des cotisations, la gestion des résiliations, le suivi comptable et juridique) et les gérer (dont le remboursement, la gestion du tiers payant, l’information client, l’assistance, les services, les prestations complémentaires), c’est-à-dire accomplir toutes les tâches incombant à l’organisme assureur dans le respect des garanties contractuelles</a:t>
            </a:r>
            <a:r>
              <a:rPr lang="fr-FR" sz="1000">
                <a:solidFill>
                  <a:prstClr val="black">
                    <a:lumMod val="75000"/>
                    <a:lumOff val="25000"/>
                  </a:prstClr>
                </a:solidFill>
                <a:latin typeface="Calibri"/>
              </a:rPr>
              <a:t>. »</a:t>
            </a:r>
          </a:p>
        </p:txBody>
      </p:sp>
      <p:pic>
        <p:nvPicPr>
          <p:cNvPr id="52" name="Graphique 51" descr="Bâtiment">
            <a:extLst>
              <a:ext uri="{FF2B5EF4-FFF2-40B4-BE49-F238E27FC236}">
                <a16:creationId xmlns:a16="http://schemas.microsoft.com/office/drawing/2014/main" id="{BF2DCD52-F2E4-41A8-9270-C951E6FA95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21796" y="1700239"/>
            <a:ext cx="191366" cy="191366"/>
          </a:xfrm>
          <a:prstGeom prst="rect">
            <a:avLst/>
          </a:prstGeom>
        </p:spPr>
      </p:pic>
      <p:sp>
        <p:nvSpPr>
          <p:cNvPr id="2" name="Rectangle 1">
            <a:extLst>
              <a:ext uri="{FF2B5EF4-FFF2-40B4-BE49-F238E27FC236}">
                <a16:creationId xmlns:a16="http://schemas.microsoft.com/office/drawing/2014/main" id="{386F7780-A9D6-403F-8622-B1C785795978}"/>
              </a:ext>
            </a:extLst>
          </p:cNvPr>
          <p:cNvSpPr/>
          <p:nvPr/>
        </p:nvSpPr>
        <p:spPr>
          <a:xfrm>
            <a:off x="176413" y="661553"/>
            <a:ext cx="8715103" cy="523220"/>
          </a:xfrm>
          <a:prstGeom prst="rect">
            <a:avLst/>
          </a:prstGeom>
        </p:spPr>
        <p:txBody>
          <a:bodyPr wrap="square">
            <a:spAutoFit/>
          </a:bodyPr>
          <a:lstStyle/>
          <a:p>
            <a:pPr marL="0" marR="0" lvl="0" indent="0" algn="just" defTabSz="914400" eaLnBrk="1" fontAlgn="auto" latinLnBrk="0" hangingPunct="1">
              <a:lnSpc>
                <a:spcPct val="100000"/>
              </a:lnSpc>
              <a:spcBef>
                <a:spcPts val="1400"/>
              </a:spcBef>
              <a:spcAft>
                <a:spcPts val="0"/>
              </a:spcAft>
              <a:buClrTx/>
              <a:buSzTx/>
              <a:buFontTx/>
              <a:buNone/>
              <a:tabLst/>
              <a:defRPr/>
            </a:pPr>
            <a:r>
              <a:rPr kumimoji="0" lang="fr-FR" sz="1400" b="0" i="0" u="none" strike="noStrike" kern="0" cap="none" spc="0" normalizeH="0" baseline="0" noProof="0">
                <a:ln>
                  <a:noFill/>
                </a:ln>
                <a:solidFill>
                  <a:schemeClr val="tx1">
                    <a:lumMod val="85000"/>
                    <a:lumOff val="15000"/>
                  </a:schemeClr>
                </a:solidFill>
                <a:effectLst/>
                <a:uLnTx/>
                <a:uFillTx/>
              </a:rPr>
              <a:t>La communication de la </a:t>
            </a:r>
            <a:r>
              <a:rPr kumimoji="0" lang="fr-FR" sz="1400" b="1" i="0" u="none" strike="noStrike" kern="0" cap="none" spc="0" normalizeH="0" baseline="0" noProof="0">
                <a:ln>
                  <a:noFill/>
                </a:ln>
                <a:solidFill>
                  <a:schemeClr val="accent6">
                    <a:lumMod val="75000"/>
                  </a:schemeClr>
                </a:solidFill>
                <a:effectLst/>
                <a:uLnTx/>
                <a:uFillTx/>
              </a:rPr>
              <a:t>rentabilité technique (ratio P/C) </a:t>
            </a:r>
            <a:r>
              <a:rPr kumimoji="0" lang="fr-FR" sz="1400" b="0" i="0" u="none" strike="noStrike" kern="0" cap="none" spc="0" normalizeH="0" baseline="0" noProof="0">
                <a:ln>
                  <a:noFill/>
                </a:ln>
                <a:solidFill>
                  <a:schemeClr val="tx1">
                    <a:lumMod val="85000"/>
                    <a:lumOff val="15000"/>
                  </a:schemeClr>
                </a:solidFill>
                <a:effectLst/>
                <a:uLnTx/>
                <a:uFillTx/>
              </a:rPr>
              <a:t>et des </a:t>
            </a:r>
            <a:r>
              <a:rPr kumimoji="0" lang="fr-FR" sz="1400" b="1" i="0" u="none" strike="noStrike" kern="0" cap="none" spc="0" normalizeH="0" baseline="0" noProof="0">
                <a:ln>
                  <a:noFill/>
                </a:ln>
                <a:solidFill>
                  <a:schemeClr val="accent6">
                    <a:lumMod val="75000"/>
                  </a:schemeClr>
                </a:solidFill>
                <a:effectLst/>
                <a:uLnTx/>
                <a:uFillTx/>
              </a:rPr>
              <a:t>frais de gestion (FG/C et composition des FG)</a:t>
            </a:r>
            <a:r>
              <a:rPr kumimoji="0" lang="fr-FR" sz="1400" b="1" i="0" u="none" strike="noStrike" kern="0" cap="none" spc="0" normalizeH="0" baseline="0" noProof="0">
                <a:ln>
                  <a:noFill/>
                </a:ln>
                <a:solidFill>
                  <a:schemeClr val="tx1">
                    <a:lumMod val="85000"/>
                    <a:lumOff val="15000"/>
                  </a:schemeClr>
                </a:solidFill>
                <a:effectLst/>
                <a:uLnTx/>
                <a:uFillTx/>
              </a:rPr>
              <a:t> </a:t>
            </a:r>
            <a:r>
              <a:rPr kumimoji="0" lang="fr-FR" sz="1400" b="0" i="0" u="none" strike="noStrike" kern="0" cap="none" spc="0" normalizeH="0" baseline="0" noProof="0">
                <a:ln>
                  <a:noFill/>
                </a:ln>
                <a:solidFill>
                  <a:schemeClr val="tx1">
                    <a:lumMod val="85000"/>
                    <a:lumOff val="15000"/>
                  </a:schemeClr>
                </a:solidFill>
                <a:effectLst/>
                <a:uLnTx/>
                <a:uFillTx/>
              </a:rPr>
              <a:t>doit</a:t>
            </a:r>
            <a:r>
              <a:rPr kumimoji="0" lang="fr-FR" sz="1400" b="0" i="0" u="none" strike="noStrike" kern="0" cap="none" spc="0" normalizeH="0" baseline="0" noProof="0">
                <a:ln>
                  <a:noFill/>
                </a:ln>
                <a:solidFill>
                  <a:schemeClr val="tx1">
                    <a:lumMod val="85000"/>
                    <a:lumOff val="15000"/>
                  </a:schemeClr>
                </a:solidFill>
                <a:effectLst/>
                <a:uLnTx/>
                <a:uFillTx/>
                <a:ea typeface="Calibri" panose="020F0502020204030204" pitchFamily="34" charset="0"/>
                <a:cs typeface="Calibri" panose="020F0502020204030204" pitchFamily="34" charset="0"/>
              </a:rPr>
              <a:t> être effectuée de manière </a:t>
            </a:r>
            <a:r>
              <a:rPr kumimoji="0" lang="fr-FR" sz="1400" b="1" i="0" u="none" strike="noStrike" kern="0" cap="none" spc="0" normalizeH="0" baseline="0" noProof="0">
                <a:ln>
                  <a:noFill/>
                </a:ln>
                <a:solidFill>
                  <a:schemeClr val="accent6">
                    <a:lumMod val="75000"/>
                  </a:schemeClr>
                </a:solidFill>
                <a:effectLst/>
                <a:uLnTx/>
                <a:uFillTx/>
                <a:ea typeface="Calibri" panose="020F0502020204030204" pitchFamily="34" charset="0"/>
                <a:cs typeface="Calibri" panose="020F0502020204030204" pitchFamily="34" charset="0"/>
              </a:rPr>
              <a:t>claire, lisible et intelligible</a:t>
            </a:r>
            <a:r>
              <a:rPr kumimoji="0" lang="fr-FR" sz="1400" b="0" i="0" u="none" strike="noStrike" kern="0" cap="none" spc="0" normalizeH="0" baseline="0" noProof="0">
                <a:ln>
                  <a:noFill/>
                </a:ln>
                <a:solidFill>
                  <a:schemeClr val="accent6">
                    <a:lumMod val="75000"/>
                  </a:schemeClr>
                </a:solidFill>
                <a:effectLst/>
                <a:uLnTx/>
                <a:uFillTx/>
                <a:ea typeface="Calibri" panose="020F0502020204030204" pitchFamily="34" charset="0"/>
                <a:cs typeface="Calibri" panose="020F0502020204030204" pitchFamily="34" charset="0"/>
              </a:rPr>
              <a:t> </a:t>
            </a:r>
            <a:r>
              <a:rPr kumimoji="0" lang="fr-FR" sz="1400" b="0" i="0" u="none" strike="noStrike" kern="0" cap="none" spc="0" normalizeH="0" baseline="0" noProof="0">
                <a:ln>
                  <a:noFill/>
                </a:ln>
                <a:solidFill>
                  <a:schemeClr val="tx1">
                    <a:lumMod val="85000"/>
                    <a:lumOff val="15000"/>
                  </a:schemeClr>
                </a:solidFill>
                <a:effectLst/>
                <a:uLnTx/>
                <a:uFillTx/>
                <a:ea typeface="Calibri" panose="020F0502020204030204" pitchFamily="34" charset="0"/>
                <a:cs typeface="Calibri" panose="020F0502020204030204" pitchFamily="34" charset="0"/>
              </a:rPr>
              <a:t>ainsi qu’</a:t>
            </a:r>
            <a:r>
              <a:rPr kumimoji="0" lang="fr-FR" sz="1400" b="1" i="0" u="none" strike="noStrike" kern="0" cap="none" spc="0" normalizeH="0" baseline="0" noProof="0">
                <a:ln>
                  <a:noFill/>
                </a:ln>
                <a:solidFill>
                  <a:schemeClr val="accent6">
                    <a:lumMod val="75000"/>
                  </a:schemeClr>
                </a:solidFill>
                <a:effectLst/>
                <a:uLnTx/>
                <a:uFillTx/>
                <a:ea typeface="Calibri" panose="020F0502020204030204" pitchFamily="34" charset="0"/>
                <a:cs typeface="Calibri" panose="020F0502020204030204" pitchFamily="34" charset="0"/>
              </a:rPr>
              <a:t>accompagnée des mentions suivantes</a:t>
            </a:r>
            <a:r>
              <a:rPr kumimoji="0" lang="fr-FR" sz="1400" b="0" i="0" u="none" strike="noStrike" kern="0" cap="none" spc="0" normalizeH="0" baseline="0" noProof="0">
                <a:ln>
                  <a:noFill/>
                </a:ln>
                <a:solidFill>
                  <a:schemeClr val="accent6">
                    <a:lumMod val="75000"/>
                  </a:schemeClr>
                </a:solidFill>
                <a:effectLst/>
                <a:uLnTx/>
                <a:uFillTx/>
                <a:ea typeface="Calibri" panose="020F0502020204030204" pitchFamily="34" charset="0"/>
                <a:cs typeface="Calibri" panose="020F0502020204030204" pitchFamily="34" charset="0"/>
              </a:rPr>
              <a:t> </a:t>
            </a:r>
            <a:r>
              <a:rPr kumimoji="0" lang="fr-FR" sz="1400" b="0" i="0" u="none" strike="noStrike" kern="0" cap="none" spc="0" normalizeH="0" baseline="0" noProof="0">
                <a:ln>
                  <a:noFill/>
                </a:ln>
                <a:solidFill>
                  <a:srgbClr val="000000"/>
                </a:solidFill>
                <a:effectLst/>
                <a:uLnTx/>
                <a:uFillTx/>
                <a:ea typeface="Calibri" panose="020F0502020204030204" pitchFamily="34" charset="0"/>
                <a:cs typeface="Calibri" panose="020F0502020204030204" pitchFamily="34" charset="0"/>
              </a:rPr>
              <a:t>: </a:t>
            </a:r>
            <a:endParaRPr kumimoji="0" lang="fr-FR" sz="1400" b="0" i="0" u="none" strike="noStrike" kern="0" cap="none" spc="0" normalizeH="0" baseline="0" noProof="0">
              <a:ln>
                <a:noFill/>
              </a:ln>
              <a:solidFill>
                <a:prstClr val="black"/>
              </a:solidFill>
              <a:effectLst/>
              <a:uLnTx/>
              <a:uFillTx/>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005C4FB-8F26-482D-96BF-35C8D51BA404}"/>
              </a:ext>
            </a:extLst>
          </p:cNvPr>
          <p:cNvSpPr/>
          <p:nvPr/>
        </p:nvSpPr>
        <p:spPr>
          <a:xfrm>
            <a:off x="1068440" y="1602926"/>
            <a:ext cx="2648482"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400" b="1" kern="0">
                <a:solidFill>
                  <a:schemeClr val="accent6">
                    <a:lumMod val="75000"/>
                  </a:schemeClr>
                </a:solidFill>
                <a:ea typeface="Calibri" panose="020F0502020204030204" pitchFamily="34" charset="0"/>
                <a:cs typeface="Calibri" panose="020F0502020204030204" pitchFamily="34" charset="0"/>
              </a:rPr>
              <a:t>R</a:t>
            </a:r>
            <a:r>
              <a:rPr kumimoji="0" lang="fr-FR" sz="1400" b="1" i="0" u="none" strike="noStrike" kern="0" cap="none" spc="0" normalizeH="0" baseline="0" noProof="0" err="1">
                <a:ln>
                  <a:noFill/>
                </a:ln>
                <a:solidFill>
                  <a:schemeClr val="accent6">
                    <a:lumMod val="75000"/>
                  </a:schemeClr>
                </a:solidFill>
                <a:effectLst/>
                <a:uLnTx/>
                <a:uFillTx/>
                <a:ea typeface="Calibri" panose="020F0502020204030204" pitchFamily="34" charset="0"/>
                <a:cs typeface="Calibri" panose="020F0502020204030204" pitchFamily="34" charset="0"/>
              </a:rPr>
              <a:t>entabilité</a:t>
            </a:r>
            <a:r>
              <a:rPr kumimoji="0" lang="fr-FR" sz="1400" b="1" i="0" u="none" strike="noStrike" kern="0" cap="none" spc="0" normalizeH="0" baseline="0" noProof="0">
                <a:ln>
                  <a:noFill/>
                </a:ln>
                <a:solidFill>
                  <a:schemeClr val="accent6">
                    <a:lumMod val="75000"/>
                  </a:schemeClr>
                </a:solidFill>
                <a:effectLst/>
                <a:uLnTx/>
                <a:uFillTx/>
                <a:ea typeface="Calibri" panose="020F0502020204030204" pitchFamily="34" charset="0"/>
                <a:cs typeface="Calibri" panose="020F0502020204030204" pitchFamily="34" charset="0"/>
              </a:rPr>
              <a:t> technique (ratio P/C)</a:t>
            </a:r>
            <a:r>
              <a:rPr kumimoji="0" lang="fr-FR" sz="1400" b="0" i="0" u="none" strike="noStrike" kern="0" cap="none" spc="0" normalizeH="0" baseline="0" noProof="0">
                <a:ln>
                  <a:noFill/>
                </a:ln>
                <a:solidFill>
                  <a:schemeClr val="accent6">
                    <a:lumMod val="75000"/>
                  </a:schemeClr>
                </a:solidFill>
                <a:effectLst/>
                <a:uLnTx/>
                <a:uFillTx/>
                <a:ea typeface="Calibri" panose="020F0502020204030204" pitchFamily="34" charset="0"/>
                <a:cs typeface="Calibri" panose="020F0502020204030204" pitchFamily="34" charset="0"/>
              </a:rPr>
              <a:t> </a:t>
            </a:r>
            <a:endParaRPr kumimoji="0" lang="fr-FR" sz="1800" b="0" i="0" u="none" strike="noStrike" kern="0" cap="none" spc="0" normalizeH="0" baseline="0" noProof="0">
              <a:ln>
                <a:noFill/>
              </a:ln>
              <a:solidFill>
                <a:schemeClr val="accent6">
                  <a:lumMod val="75000"/>
                </a:schemeClr>
              </a:solidFill>
              <a:effectLst/>
              <a:uLnTx/>
              <a:uFillTx/>
            </a:endParaRPr>
          </a:p>
        </p:txBody>
      </p:sp>
      <p:sp>
        <p:nvSpPr>
          <p:cNvPr id="4" name="Rectangle 3">
            <a:extLst>
              <a:ext uri="{FF2B5EF4-FFF2-40B4-BE49-F238E27FC236}">
                <a16:creationId xmlns:a16="http://schemas.microsoft.com/office/drawing/2014/main" id="{41B8424B-D021-4DB7-BB25-F46C9A8D6B33}"/>
              </a:ext>
            </a:extLst>
          </p:cNvPr>
          <p:cNvSpPr/>
          <p:nvPr/>
        </p:nvSpPr>
        <p:spPr>
          <a:xfrm>
            <a:off x="4579943" y="1600409"/>
            <a:ext cx="4072077" cy="307777"/>
          </a:xfrm>
          <a:prstGeom prst="rect">
            <a:avLst/>
          </a:prstGeom>
        </p:spPr>
        <p:txBody>
          <a:bodyPr wrap="none">
            <a:spAutoFit/>
          </a:bodyPr>
          <a:lstStyle/>
          <a:p>
            <a:pPr lvl="1" algn="just">
              <a:spcBef>
                <a:spcPts val="600"/>
              </a:spcBef>
              <a:spcAft>
                <a:spcPts val="0"/>
              </a:spcAft>
              <a:buClr>
                <a:srgbClr val="68A94A"/>
              </a:buClr>
            </a:pPr>
            <a:r>
              <a:rPr lang="fr-FR" sz="1400" b="1">
                <a:solidFill>
                  <a:schemeClr val="accent6"/>
                </a:solidFill>
                <a:ea typeface="Calibri" panose="020F0502020204030204" pitchFamily="34" charset="0"/>
                <a:cs typeface="Calibri" panose="020F0502020204030204" pitchFamily="34" charset="0"/>
              </a:rPr>
              <a:t>Frais de gestion</a:t>
            </a:r>
            <a:r>
              <a:rPr lang="fr-FR" sz="1400">
                <a:solidFill>
                  <a:schemeClr val="accent6"/>
                </a:solidFill>
                <a:ea typeface="Calibri" panose="020F0502020204030204" pitchFamily="34" charset="0"/>
                <a:cs typeface="Calibri" panose="020F0502020204030204" pitchFamily="34" charset="0"/>
              </a:rPr>
              <a:t> </a:t>
            </a:r>
            <a:r>
              <a:rPr lang="fr-FR" sz="1400" b="1">
                <a:solidFill>
                  <a:schemeClr val="accent6"/>
                </a:solidFill>
                <a:ea typeface="Calibri" panose="020F0502020204030204" pitchFamily="34" charset="0"/>
                <a:cs typeface="Calibri" panose="020F0502020204030204" pitchFamily="34" charset="0"/>
              </a:rPr>
              <a:t>(FG/C et composition des FG)</a:t>
            </a:r>
            <a:endParaRPr lang="fr-FR" sz="1400">
              <a:solidFill>
                <a:schemeClr val="accent6"/>
              </a:solidFill>
              <a:ea typeface="Calibri" panose="020F0502020204030204" pitchFamily="34" charset="0"/>
              <a:cs typeface="Arial" panose="020B0604020202020204" pitchFamily="34" charset="0"/>
            </a:endParaRPr>
          </a:p>
        </p:txBody>
      </p:sp>
      <p:pic>
        <p:nvPicPr>
          <p:cNvPr id="5" name="Image 4">
            <a:extLst>
              <a:ext uri="{FF2B5EF4-FFF2-40B4-BE49-F238E27FC236}">
                <a16:creationId xmlns:a16="http://schemas.microsoft.com/office/drawing/2014/main" id="{81C87726-3405-4B06-BB04-A838D88B2E13}"/>
              </a:ext>
            </a:extLst>
          </p:cNvPr>
          <p:cNvPicPr>
            <a:picLocks noChangeAspect="1"/>
          </p:cNvPicPr>
          <p:nvPr/>
        </p:nvPicPr>
        <p:blipFill>
          <a:blip r:embed="rId5"/>
          <a:stretch>
            <a:fillRect/>
          </a:stretch>
        </p:blipFill>
        <p:spPr>
          <a:xfrm>
            <a:off x="637421" y="1563911"/>
            <a:ext cx="432854" cy="432854"/>
          </a:xfrm>
          <a:prstGeom prst="rect">
            <a:avLst/>
          </a:prstGeom>
        </p:spPr>
      </p:pic>
      <p:pic>
        <p:nvPicPr>
          <p:cNvPr id="23" name="Graphique 22" descr="Centre d’appels">
            <a:extLst>
              <a:ext uri="{FF2B5EF4-FFF2-40B4-BE49-F238E27FC236}">
                <a16:creationId xmlns:a16="http://schemas.microsoft.com/office/drawing/2014/main" id="{EBB03362-BAAC-471F-9119-16368651E6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4525582" y="1517234"/>
            <a:ext cx="457200" cy="457200"/>
          </a:xfrm>
          <a:prstGeom prst="rect">
            <a:avLst/>
          </a:prstGeom>
        </p:spPr>
      </p:pic>
      <p:sp>
        <p:nvSpPr>
          <p:cNvPr id="24" name="Titre 1">
            <a:extLst>
              <a:ext uri="{FF2B5EF4-FFF2-40B4-BE49-F238E27FC236}">
                <a16:creationId xmlns:a16="http://schemas.microsoft.com/office/drawing/2014/main" id="{2D5A7199-98B1-43B3-9A87-9E9AE69E40D3}"/>
              </a:ext>
            </a:extLst>
          </p:cNvPr>
          <p:cNvSpPr txBox="1">
            <a:spLocks/>
          </p:cNvSpPr>
          <p:nvPr/>
        </p:nvSpPr>
        <p:spPr bwMode="auto">
          <a:xfrm>
            <a:off x="180000" y="180000"/>
            <a:ext cx="8216900" cy="35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80000"/>
              </a:lnSpc>
              <a:spcBef>
                <a:spcPct val="0"/>
              </a:spcBef>
              <a:spcAft>
                <a:spcPct val="0"/>
              </a:spcAft>
              <a:buClrTx/>
              <a:buSzTx/>
              <a:buFontTx/>
              <a:buNone/>
              <a:tabLst/>
              <a:defRPr/>
            </a:pPr>
            <a:r>
              <a:rPr kumimoji="0" lang="fr-FR" sz="2800" b="1" i="0" u="none" strike="noStrike" kern="1200" cap="none" spc="0" normalizeH="0" baseline="0" noProof="0">
                <a:ln>
                  <a:noFill/>
                </a:ln>
                <a:solidFill>
                  <a:srgbClr val="482683"/>
                </a:solidFill>
                <a:effectLst/>
                <a:uLnTx/>
                <a:uFillTx/>
                <a:latin typeface="Calibri"/>
                <a:ea typeface="MS PGothic" pitchFamily="34" charset="-128"/>
              </a:rPr>
              <a:t>Mentions obligatoires</a:t>
            </a:r>
          </a:p>
        </p:txBody>
      </p:sp>
    </p:spTree>
    <p:extLst>
      <p:ext uri="{BB962C8B-B14F-4D97-AF65-F5344CB8AC3E}">
        <p14:creationId xmlns:p14="http://schemas.microsoft.com/office/powerpoint/2010/main" val="1344404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ED7DA6D-18DF-4E34-A403-C5060EA28E56}" type="slidenum">
              <a:rPr kumimoji="0" lang="fr-FR" sz="800" b="1" i="0" u="none" strike="noStrike" kern="1200" cap="none" spc="0" normalizeH="0" baseline="0" noProof="0" smtClean="0">
                <a:ln>
                  <a:noFill/>
                </a:ln>
                <a:solidFill>
                  <a:prstClr val="white"/>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fr-FR" sz="800" b="1" i="0" u="none" strike="noStrike" kern="1200" cap="none" spc="0" normalizeH="0" baseline="0" noProof="0">
              <a:ln>
                <a:noFill/>
              </a:ln>
              <a:solidFill>
                <a:prstClr val="white"/>
              </a:solidFill>
              <a:effectLst/>
              <a:uLnTx/>
              <a:uFillTx/>
              <a:latin typeface="Calibri" pitchFamily="34" charset="0"/>
              <a:ea typeface="MS PGothic" pitchFamily="34" charset="-128"/>
              <a:cs typeface="+mn-cs"/>
            </a:endParaRPr>
          </a:p>
        </p:txBody>
      </p:sp>
      <p:grpSp>
        <p:nvGrpSpPr>
          <p:cNvPr id="29" name="Groupe 28">
            <a:extLst>
              <a:ext uri="{FF2B5EF4-FFF2-40B4-BE49-F238E27FC236}">
                <a16:creationId xmlns:a16="http://schemas.microsoft.com/office/drawing/2014/main" id="{5700C6CB-A309-445A-8B8E-C01BE197D0B7}"/>
              </a:ext>
            </a:extLst>
          </p:cNvPr>
          <p:cNvGrpSpPr/>
          <p:nvPr/>
        </p:nvGrpSpPr>
        <p:grpSpPr>
          <a:xfrm>
            <a:off x="2355461" y="1285349"/>
            <a:ext cx="2052000" cy="3481914"/>
            <a:chOff x="4826739" y="970401"/>
            <a:chExt cx="3906258" cy="3604939"/>
          </a:xfrm>
          <a:solidFill>
            <a:schemeClr val="accent6">
              <a:lumMod val="20000"/>
              <a:lumOff val="80000"/>
            </a:schemeClr>
          </a:solidFill>
        </p:grpSpPr>
        <p:sp>
          <p:nvSpPr>
            <p:cNvPr id="30" name="Rectangle 29">
              <a:extLst>
                <a:ext uri="{FF2B5EF4-FFF2-40B4-BE49-F238E27FC236}">
                  <a16:creationId xmlns:a16="http://schemas.microsoft.com/office/drawing/2014/main" id="{2C3F1B97-0525-4164-86EF-F00EA89874B2}"/>
                </a:ext>
              </a:extLst>
            </p:cNvPr>
            <p:cNvSpPr/>
            <p:nvPr/>
          </p:nvSpPr>
          <p:spPr>
            <a:xfrm>
              <a:off x="4826739" y="970401"/>
              <a:ext cx="3906258" cy="3604939"/>
            </a:xfrm>
            <a:prstGeom prst="rect">
              <a:avLst/>
            </a:prstGeom>
            <a:grp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31" name="Rectangle 30">
              <a:extLst>
                <a:ext uri="{FF2B5EF4-FFF2-40B4-BE49-F238E27FC236}">
                  <a16:creationId xmlns:a16="http://schemas.microsoft.com/office/drawing/2014/main" id="{737B890E-D639-43F0-BAE6-317C85223C35}"/>
                </a:ext>
              </a:extLst>
            </p:cNvPr>
            <p:cNvSpPr/>
            <p:nvPr/>
          </p:nvSpPr>
          <p:spPr>
            <a:xfrm>
              <a:off x="4826739" y="970401"/>
              <a:ext cx="3906258" cy="3604939"/>
            </a:xfrm>
            <a:prstGeom prst="rect">
              <a:avLst/>
            </a:pr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grpSp>
      <p:grpSp>
        <p:nvGrpSpPr>
          <p:cNvPr id="32" name="Groupe 31">
            <a:extLst>
              <a:ext uri="{FF2B5EF4-FFF2-40B4-BE49-F238E27FC236}">
                <a16:creationId xmlns:a16="http://schemas.microsoft.com/office/drawing/2014/main" id="{41EEF555-A1D2-4BE0-BBE5-340241BA9F90}"/>
              </a:ext>
            </a:extLst>
          </p:cNvPr>
          <p:cNvGrpSpPr/>
          <p:nvPr/>
        </p:nvGrpSpPr>
        <p:grpSpPr>
          <a:xfrm>
            <a:off x="177059" y="1285349"/>
            <a:ext cx="2052000" cy="3481914"/>
            <a:chOff x="409432" y="969881"/>
            <a:chExt cx="3906258" cy="3604939"/>
          </a:xfrm>
          <a:solidFill>
            <a:schemeClr val="accent6">
              <a:lumMod val="20000"/>
              <a:lumOff val="80000"/>
            </a:schemeClr>
          </a:solidFill>
        </p:grpSpPr>
        <p:sp>
          <p:nvSpPr>
            <p:cNvPr id="33" name="Rectangle 32">
              <a:extLst>
                <a:ext uri="{FF2B5EF4-FFF2-40B4-BE49-F238E27FC236}">
                  <a16:creationId xmlns:a16="http://schemas.microsoft.com/office/drawing/2014/main" id="{2BC0E6AD-B56A-4516-B788-A3F26AF013BB}"/>
                </a:ext>
              </a:extLst>
            </p:cNvPr>
            <p:cNvSpPr/>
            <p:nvPr/>
          </p:nvSpPr>
          <p:spPr>
            <a:xfrm>
              <a:off x="409432" y="969881"/>
              <a:ext cx="3906258" cy="3604939"/>
            </a:xfrm>
            <a:prstGeom prst="rect">
              <a:avLst/>
            </a:prstGeom>
            <a:grp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34" name="Rectangle 33">
              <a:extLst>
                <a:ext uri="{FF2B5EF4-FFF2-40B4-BE49-F238E27FC236}">
                  <a16:creationId xmlns:a16="http://schemas.microsoft.com/office/drawing/2014/main" id="{3A42D778-2E26-4EA4-93CA-2F8D9EC8319D}"/>
                </a:ext>
              </a:extLst>
            </p:cNvPr>
            <p:cNvSpPr/>
            <p:nvPr/>
          </p:nvSpPr>
          <p:spPr>
            <a:xfrm>
              <a:off x="409432" y="969881"/>
              <a:ext cx="3906258" cy="3604939"/>
            </a:xfrm>
            <a:prstGeom prst="rect">
              <a:avLst/>
            </a:pr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grpSp>
      <p:sp>
        <p:nvSpPr>
          <p:cNvPr id="35" name="Rectangle 34">
            <a:extLst>
              <a:ext uri="{FF2B5EF4-FFF2-40B4-BE49-F238E27FC236}">
                <a16:creationId xmlns:a16="http://schemas.microsoft.com/office/drawing/2014/main" id="{D180EBC2-4584-4B4E-9C85-7C9FB2A8E4B8}"/>
              </a:ext>
            </a:extLst>
          </p:cNvPr>
          <p:cNvSpPr/>
          <p:nvPr/>
        </p:nvSpPr>
        <p:spPr>
          <a:xfrm>
            <a:off x="282465" y="1448227"/>
            <a:ext cx="1850466" cy="5760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CA4D1"/>
              </a:solidFill>
              <a:effectLst/>
              <a:uLnTx/>
              <a:uFillTx/>
              <a:latin typeface="Calibri"/>
              <a:ea typeface="MS PGothic" pitchFamily="34" charset="-128"/>
              <a:cs typeface="+mn-cs"/>
            </a:endParaRPr>
          </a:p>
        </p:txBody>
      </p:sp>
      <p:sp>
        <p:nvSpPr>
          <p:cNvPr id="36" name="Rectangle 35">
            <a:extLst>
              <a:ext uri="{FF2B5EF4-FFF2-40B4-BE49-F238E27FC236}">
                <a16:creationId xmlns:a16="http://schemas.microsoft.com/office/drawing/2014/main" id="{F5F8E826-D842-4043-BC27-9E4AA330235F}"/>
              </a:ext>
            </a:extLst>
          </p:cNvPr>
          <p:cNvSpPr/>
          <p:nvPr/>
        </p:nvSpPr>
        <p:spPr>
          <a:xfrm>
            <a:off x="2438746" y="1448227"/>
            <a:ext cx="1848647" cy="5760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38" name="Rectangle 37">
            <a:extLst>
              <a:ext uri="{FF2B5EF4-FFF2-40B4-BE49-F238E27FC236}">
                <a16:creationId xmlns:a16="http://schemas.microsoft.com/office/drawing/2014/main" id="{83D9B538-62AF-4714-866B-36B71457858D}"/>
              </a:ext>
            </a:extLst>
          </p:cNvPr>
          <p:cNvSpPr/>
          <p:nvPr/>
        </p:nvSpPr>
        <p:spPr>
          <a:xfrm>
            <a:off x="282465" y="1503441"/>
            <a:ext cx="2218417" cy="461665"/>
          </a:xfrm>
          <a:prstGeom prst="rect">
            <a:avLst/>
          </a:prstGeom>
        </p:spPr>
        <p:txBody>
          <a:bodyPr wrap="square">
            <a:spAutoFit/>
          </a:bodyPr>
          <a:lstStyle/>
          <a:p>
            <a:pPr lvl="0" algn="ctr" defTabSz="914400" fontAlgn="auto">
              <a:spcBef>
                <a:spcPts val="0"/>
              </a:spcBef>
              <a:spcAft>
                <a:spcPts val="0"/>
              </a:spcAft>
              <a:defRPr/>
            </a:pPr>
            <a:r>
              <a:rPr lang="fr-FR" sz="1200" b="1" kern="0">
                <a:solidFill>
                  <a:schemeClr val="accent6">
                    <a:lumMod val="75000"/>
                  </a:schemeClr>
                </a:solidFill>
              </a:rPr>
              <a:t>Ratios P/C et</a:t>
            </a:r>
          </a:p>
          <a:p>
            <a:pPr lvl="0" algn="ctr" defTabSz="914400" fontAlgn="auto">
              <a:spcBef>
                <a:spcPts val="0"/>
              </a:spcBef>
              <a:spcAft>
                <a:spcPts val="0"/>
              </a:spcAft>
              <a:defRPr/>
            </a:pPr>
            <a:r>
              <a:rPr lang="fr-FR" sz="1200" b="1" kern="0">
                <a:solidFill>
                  <a:schemeClr val="accent6">
                    <a:lumMod val="75000"/>
                  </a:schemeClr>
                </a:solidFill>
              </a:rPr>
              <a:t> les frais de gestion</a:t>
            </a:r>
          </a:p>
        </p:txBody>
      </p:sp>
      <p:sp>
        <p:nvSpPr>
          <p:cNvPr id="46" name="Rectangle 45">
            <a:extLst>
              <a:ext uri="{FF2B5EF4-FFF2-40B4-BE49-F238E27FC236}">
                <a16:creationId xmlns:a16="http://schemas.microsoft.com/office/drawing/2014/main" id="{7E4F769A-F7C3-4B93-AA2E-94A54F1F9CE0}"/>
              </a:ext>
            </a:extLst>
          </p:cNvPr>
          <p:cNvSpPr/>
          <p:nvPr/>
        </p:nvSpPr>
        <p:spPr>
          <a:xfrm>
            <a:off x="4815068" y="1285349"/>
            <a:ext cx="2052000" cy="3481914"/>
          </a:xfrm>
          <a:prstGeom prst="rect">
            <a:avLst/>
          </a:prstGeom>
          <a:solidFill>
            <a:srgbClr val="FEF6F0">
              <a:alpha val="70000"/>
            </a:srgb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47" name="Rectangle 46">
            <a:extLst>
              <a:ext uri="{FF2B5EF4-FFF2-40B4-BE49-F238E27FC236}">
                <a16:creationId xmlns:a16="http://schemas.microsoft.com/office/drawing/2014/main" id="{680A30EE-3DE4-44F0-BB35-7533242E5A41}"/>
              </a:ext>
            </a:extLst>
          </p:cNvPr>
          <p:cNvSpPr/>
          <p:nvPr/>
        </p:nvSpPr>
        <p:spPr>
          <a:xfrm>
            <a:off x="4942725" y="1428069"/>
            <a:ext cx="1796686" cy="5760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CA4D1"/>
              </a:solidFill>
              <a:effectLst/>
              <a:uLnTx/>
              <a:uFillTx/>
              <a:latin typeface="Calibri"/>
              <a:ea typeface="MS PGothic" pitchFamily="34" charset="-128"/>
              <a:cs typeface="+mn-cs"/>
            </a:endParaRPr>
          </a:p>
        </p:txBody>
      </p:sp>
      <p:sp>
        <p:nvSpPr>
          <p:cNvPr id="26" name="Titre 1">
            <a:extLst>
              <a:ext uri="{FF2B5EF4-FFF2-40B4-BE49-F238E27FC236}">
                <a16:creationId xmlns:a16="http://schemas.microsoft.com/office/drawing/2014/main" id="{2EFC2969-CB1E-49B3-99C1-068F7D2DFA87}"/>
              </a:ext>
            </a:extLst>
          </p:cNvPr>
          <p:cNvSpPr txBox="1">
            <a:spLocks/>
          </p:cNvSpPr>
          <p:nvPr/>
        </p:nvSpPr>
        <p:spPr bwMode="auto">
          <a:xfrm>
            <a:off x="180000" y="180000"/>
            <a:ext cx="8216900" cy="35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80000"/>
              </a:lnSpc>
              <a:spcBef>
                <a:spcPct val="0"/>
              </a:spcBef>
              <a:spcAft>
                <a:spcPct val="0"/>
              </a:spcAft>
              <a:buClrTx/>
              <a:buSzTx/>
              <a:buFontTx/>
              <a:buNone/>
              <a:tabLst/>
              <a:defRPr/>
            </a:pPr>
            <a:r>
              <a:rPr kumimoji="0" lang="fr-FR" sz="2800" b="1" i="0" u="none" strike="noStrike" kern="1200" cap="none" spc="0" normalizeH="0" baseline="0" noProof="0">
                <a:ln>
                  <a:noFill/>
                </a:ln>
                <a:solidFill>
                  <a:srgbClr val="482683"/>
                </a:solidFill>
                <a:effectLst/>
                <a:uLnTx/>
                <a:uFillTx/>
                <a:latin typeface="Calibri"/>
                <a:ea typeface="MS PGothic" pitchFamily="34" charset="-128"/>
              </a:rPr>
              <a:t>Supports de communication des ratios</a:t>
            </a:r>
          </a:p>
        </p:txBody>
      </p:sp>
      <p:sp>
        <p:nvSpPr>
          <p:cNvPr id="27" name="Rectangle 26">
            <a:extLst>
              <a:ext uri="{FF2B5EF4-FFF2-40B4-BE49-F238E27FC236}">
                <a16:creationId xmlns:a16="http://schemas.microsoft.com/office/drawing/2014/main" id="{5C43BDC7-E33E-46FF-83AE-64C4CBF0B786}"/>
              </a:ext>
            </a:extLst>
          </p:cNvPr>
          <p:cNvSpPr/>
          <p:nvPr/>
        </p:nvSpPr>
        <p:spPr>
          <a:xfrm>
            <a:off x="6971724" y="1285349"/>
            <a:ext cx="2052000" cy="3481914"/>
          </a:xfrm>
          <a:prstGeom prst="rect">
            <a:avLst/>
          </a:prstGeom>
          <a:solidFill>
            <a:srgbClr val="FEF6F0">
              <a:alpha val="70000"/>
            </a:srgb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28" name="Rectangle 27">
            <a:extLst>
              <a:ext uri="{FF2B5EF4-FFF2-40B4-BE49-F238E27FC236}">
                <a16:creationId xmlns:a16="http://schemas.microsoft.com/office/drawing/2014/main" id="{859CAAFF-A41C-48E8-9FC9-CC0B54DA85B5}"/>
              </a:ext>
            </a:extLst>
          </p:cNvPr>
          <p:cNvSpPr/>
          <p:nvPr/>
        </p:nvSpPr>
        <p:spPr>
          <a:xfrm>
            <a:off x="177059" y="699206"/>
            <a:ext cx="3749186" cy="369332"/>
          </a:xfrm>
          <a:prstGeom prst="rect">
            <a:avLst/>
          </a:prstGeom>
        </p:spPr>
        <p:txBody>
          <a:bodyPr wrap="square">
            <a:spAutoFit/>
          </a:bodyPr>
          <a:lstStyle/>
          <a:p>
            <a:pPr lvl="0" algn="ctr" defTabSz="914400" fontAlgn="auto">
              <a:spcBef>
                <a:spcPts val="0"/>
              </a:spcBef>
              <a:spcAft>
                <a:spcPts val="0"/>
              </a:spcAft>
              <a:defRPr/>
            </a:pPr>
            <a:r>
              <a:rPr lang="fr-FR" b="1" kern="0">
                <a:solidFill>
                  <a:schemeClr val="accent6">
                    <a:lumMod val="75000"/>
                  </a:schemeClr>
                </a:solidFill>
              </a:rPr>
              <a:t>Phase précontractuelle</a:t>
            </a:r>
          </a:p>
        </p:txBody>
      </p:sp>
      <p:sp>
        <p:nvSpPr>
          <p:cNvPr id="37" name="Rectangle 36">
            <a:extLst>
              <a:ext uri="{FF2B5EF4-FFF2-40B4-BE49-F238E27FC236}">
                <a16:creationId xmlns:a16="http://schemas.microsoft.com/office/drawing/2014/main" id="{1B29D436-CD7B-4312-B320-CC01A20D547C}"/>
              </a:ext>
            </a:extLst>
          </p:cNvPr>
          <p:cNvSpPr/>
          <p:nvPr/>
        </p:nvSpPr>
        <p:spPr>
          <a:xfrm>
            <a:off x="5146881" y="699206"/>
            <a:ext cx="3749186" cy="369332"/>
          </a:xfrm>
          <a:prstGeom prst="rect">
            <a:avLst/>
          </a:prstGeom>
        </p:spPr>
        <p:txBody>
          <a:bodyPr wrap="square">
            <a:spAutoFit/>
          </a:bodyPr>
          <a:lstStyle/>
          <a:p>
            <a:pPr lvl="0" algn="ctr" defTabSz="914400" fontAlgn="auto">
              <a:spcBef>
                <a:spcPts val="0"/>
              </a:spcBef>
              <a:spcAft>
                <a:spcPts val="0"/>
              </a:spcAft>
              <a:defRPr/>
            </a:pPr>
            <a:r>
              <a:rPr lang="fr-FR" b="1" kern="0">
                <a:solidFill>
                  <a:schemeClr val="accent6"/>
                </a:solidFill>
              </a:rPr>
              <a:t>Phase annuelle</a:t>
            </a:r>
          </a:p>
        </p:txBody>
      </p:sp>
      <p:sp>
        <p:nvSpPr>
          <p:cNvPr id="40" name="ZoneTexte 39">
            <a:extLst>
              <a:ext uri="{FF2B5EF4-FFF2-40B4-BE49-F238E27FC236}">
                <a16:creationId xmlns:a16="http://schemas.microsoft.com/office/drawing/2014/main" id="{8BAF0A84-ED1B-439E-8B6E-6CFDF1E2CE41}"/>
              </a:ext>
            </a:extLst>
          </p:cNvPr>
          <p:cNvSpPr txBox="1"/>
          <p:nvPr/>
        </p:nvSpPr>
        <p:spPr>
          <a:xfrm>
            <a:off x="224779" y="2256813"/>
            <a:ext cx="1908152" cy="1277273"/>
          </a:xfrm>
          <a:prstGeom prst="rect">
            <a:avLst/>
          </a:prstGeom>
          <a:noFill/>
        </p:spPr>
        <p:txBody>
          <a:bodyPr wrap="square" rtlCol="0">
            <a:spAutoFit/>
          </a:bodyPr>
          <a:lstStyle/>
          <a:p>
            <a:pPr marL="171450" marR="0" lvl="0" indent="-171450" defTabSz="91440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r>
              <a:rPr kumimoji="0" lang="fr-FR" sz="1100" b="1" i="0" u="none" strike="noStrike" kern="0" cap="none" spc="0" normalizeH="0" baseline="0" noProof="0">
                <a:ln>
                  <a:noFill/>
                </a:ln>
                <a:solidFill>
                  <a:schemeClr val="tx1">
                    <a:lumMod val="75000"/>
                    <a:lumOff val="25000"/>
                  </a:schemeClr>
                </a:solidFill>
                <a:effectLst/>
                <a:uLnTx/>
                <a:uFillTx/>
              </a:rPr>
              <a:t>Soit Bulletin d’adhésion</a:t>
            </a:r>
          </a:p>
          <a:p>
            <a:pPr marL="171450" marR="0" lvl="0" indent="-171450" defTabSz="91440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endParaRPr kumimoji="0" lang="fr-FR" sz="1100" b="1" i="0" u="none" strike="noStrike" kern="0" cap="none" spc="0" normalizeH="0" baseline="0" noProof="0">
              <a:ln>
                <a:noFill/>
              </a:ln>
              <a:solidFill>
                <a:schemeClr val="tx1">
                  <a:lumMod val="75000"/>
                  <a:lumOff val="25000"/>
                </a:schemeClr>
              </a:solidFill>
              <a:effectLst/>
              <a:uLnTx/>
              <a:uFillTx/>
            </a:endParaRPr>
          </a:p>
          <a:p>
            <a:pPr marL="171450" marR="0" lvl="0" indent="-171450" defTabSz="91440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r>
              <a:rPr kumimoji="0" lang="fr-FR" sz="1100" b="1" i="0" u="none" strike="noStrike" kern="0" cap="none" spc="0" normalizeH="0" baseline="0" noProof="0">
                <a:ln>
                  <a:noFill/>
                </a:ln>
                <a:solidFill>
                  <a:schemeClr val="tx1">
                    <a:lumMod val="75000"/>
                    <a:lumOff val="25000"/>
                  </a:schemeClr>
                </a:solidFill>
                <a:effectLst/>
                <a:uLnTx/>
                <a:uFillTx/>
              </a:rPr>
              <a:t>Soit document annexé au contrat </a:t>
            </a:r>
          </a:p>
          <a:p>
            <a:pPr marL="171450" marR="0" lvl="0" indent="-171450" defTabSz="91440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endParaRPr kumimoji="0" lang="fr-FR" sz="1100" b="1" i="0" u="none" strike="noStrike" kern="0" cap="none" spc="0" normalizeH="0" baseline="0" noProof="0">
              <a:ln>
                <a:noFill/>
              </a:ln>
              <a:solidFill>
                <a:schemeClr val="tx1">
                  <a:lumMod val="75000"/>
                  <a:lumOff val="25000"/>
                </a:schemeClr>
              </a:solidFill>
              <a:effectLst/>
              <a:uLnTx/>
              <a:uFillTx/>
            </a:endParaRPr>
          </a:p>
          <a:p>
            <a:pPr marL="171450" marR="0" lvl="0" indent="-171450" defTabSz="91440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r>
              <a:rPr kumimoji="0" lang="fr-FR" sz="1100" b="1" i="0" u="none" strike="noStrike" kern="0" cap="none" spc="0" normalizeH="0" baseline="0" noProof="0">
                <a:ln>
                  <a:noFill/>
                </a:ln>
                <a:solidFill>
                  <a:schemeClr val="tx1">
                    <a:lumMod val="75000"/>
                    <a:lumOff val="25000"/>
                  </a:schemeClr>
                </a:solidFill>
                <a:effectLst/>
                <a:uLnTx/>
                <a:uFillTx/>
              </a:rPr>
              <a:t>Et Proposition de contrat / Devis</a:t>
            </a:r>
          </a:p>
        </p:txBody>
      </p:sp>
      <p:sp>
        <p:nvSpPr>
          <p:cNvPr id="41" name="ZoneTexte 40">
            <a:extLst>
              <a:ext uri="{FF2B5EF4-FFF2-40B4-BE49-F238E27FC236}">
                <a16:creationId xmlns:a16="http://schemas.microsoft.com/office/drawing/2014/main" id="{42E9BC7A-242A-4E2F-B81B-00A88D9CD11F}"/>
              </a:ext>
            </a:extLst>
          </p:cNvPr>
          <p:cNvSpPr txBox="1"/>
          <p:nvPr/>
        </p:nvSpPr>
        <p:spPr>
          <a:xfrm>
            <a:off x="2355461" y="2211802"/>
            <a:ext cx="2016000" cy="2446824"/>
          </a:xfrm>
          <a:prstGeom prst="rect">
            <a:avLst/>
          </a:prstGeom>
          <a:noFill/>
        </p:spPr>
        <p:txBody>
          <a:bodyPr wrap="square" rtlCol="0">
            <a:spAutoFit/>
          </a:bodyPr>
          <a:lstStyle/>
          <a:p>
            <a:pPr marL="171450" marR="0" lvl="0" indent="-171450" defTabSz="914400" eaLnBrk="1" fontAlgn="auto" latinLnBrk="0" hangingPunct="1">
              <a:lnSpc>
                <a:spcPct val="100000"/>
              </a:lnSpc>
              <a:spcBef>
                <a:spcPts val="0"/>
              </a:spcBef>
              <a:spcAft>
                <a:spcPts val="1200"/>
              </a:spcAft>
              <a:buClr>
                <a:schemeClr val="accent6">
                  <a:lumMod val="75000"/>
                </a:schemeClr>
              </a:buClr>
              <a:buSzTx/>
              <a:buFont typeface="Wingdings" panose="05000000000000000000" pitchFamily="2" charset="2"/>
              <a:buChar char="§"/>
              <a:tabLst/>
              <a:defRPr/>
            </a:pPr>
            <a:r>
              <a:rPr kumimoji="0" lang="fr-FR" sz="1100" b="1" i="0" u="none" strike="noStrike" kern="0" cap="none" spc="0" normalizeH="0" baseline="0" noProof="0">
                <a:ln>
                  <a:noFill/>
                </a:ln>
                <a:solidFill>
                  <a:schemeClr val="tx1">
                    <a:lumMod val="75000"/>
                    <a:lumOff val="25000"/>
                  </a:schemeClr>
                </a:solidFill>
                <a:effectLst/>
                <a:uLnTx/>
                <a:uFillTx/>
              </a:rPr>
              <a:t>Procédure recommandation </a:t>
            </a:r>
            <a:r>
              <a:rPr kumimoji="0" lang="fr-FR" sz="1100" b="1" i="0" u="none" strike="noStrike" kern="0" cap="none" spc="0" normalizeH="0" baseline="0" noProof="0">
                <a:ln>
                  <a:noFill/>
                </a:ln>
                <a:solidFill>
                  <a:schemeClr val="tx1">
                    <a:lumMod val="75000"/>
                    <a:lumOff val="25000"/>
                  </a:schemeClr>
                </a:solidFill>
                <a:effectLst/>
                <a:uLnTx/>
                <a:uFillTx/>
                <a:sym typeface="Symbol" panose="05050102010706020507" pitchFamily="18" charset="2"/>
              </a:rPr>
              <a:t></a:t>
            </a:r>
            <a:r>
              <a:rPr lang="fr-FR" sz="1100" b="1" kern="0">
                <a:solidFill>
                  <a:schemeClr val="tx1">
                    <a:lumMod val="75000"/>
                    <a:lumOff val="25000"/>
                  </a:schemeClr>
                </a:solidFill>
              </a:rPr>
              <a:t> </a:t>
            </a:r>
            <a:r>
              <a:rPr lang="fr-FR" sz="1100" kern="0">
                <a:solidFill>
                  <a:schemeClr val="tx1">
                    <a:lumMod val="75000"/>
                    <a:lumOff val="25000"/>
                  </a:schemeClr>
                </a:solidFill>
              </a:rPr>
              <a:t>lorsqu’apparaissent les </a:t>
            </a:r>
            <a:r>
              <a:rPr kumimoji="0" lang="fr-FR" sz="1100" b="0" i="0" u="none" strike="noStrike" kern="0" cap="none" spc="0" normalizeH="0" baseline="0" noProof="0">
                <a:ln>
                  <a:noFill/>
                </a:ln>
                <a:solidFill>
                  <a:schemeClr val="tx1">
                    <a:lumMod val="75000"/>
                    <a:lumOff val="25000"/>
                  </a:schemeClr>
                </a:solidFill>
                <a:effectLst/>
                <a:uLnTx/>
                <a:uFillTx/>
              </a:rPr>
              <a:t>ratios (P/C et FG/C et composition des FG) au titre de </a:t>
            </a:r>
            <a:r>
              <a:rPr kumimoji="0" lang="fr-FR" sz="1100" b="1" i="0" u="none" strike="noStrike" kern="0" cap="none" spc="0" normalizeH="0" baseline="0" noProof="0">
                <a:ln>
                  <a:noFill/>
                </a:ln>
                <a:solidFill>
                  <a:schemeClr val="tx1">
                    <a:lumMod val="75000"/>
                    <a:lumOff val="25000"/>
                  </a:schemeClr>
                </a:solidFill>
                <a:effectLst/>
                <a:uLnTx/>
                <a:uFillTx/>
              </a:rPr>
              <a:t>l’année civile précédant la date de communication de ces informations </a:t>
            </a:r>
            <a:r>
              <a:rPr kumimoji="0" lang="fr-FR" sz="1100" b="0" i="0" u="none" strike="noStrike" kern="0" cap="none" spc="0" normalizeH="0" baseline="0" noProof="0">
                <a:ln>
                  <a:noFill/>
                </a:ln>
                <a:solidFill>
                  <a:schemeClr val="tx1">
                    <a:lumMod val="75000"/>
                    <a:lumOff val="25000"/>
                  </a:schemeClr>
                </a:solidFill>
                <a:effectLst/>
                <a:uLnTx/>
                <a:uFillTx/>
              </a:rPr>
              <a:t>par un </a:t>
            </a:r>
            <a:r>
              <a:rPr kumimoji="0" lang="fr-FR" sz="1100" b="1" i="0" u="none" strike="noStrike" kern="0" cap="none" spc="0" normalizeH="0" baseline="0" noProof="0">
                <a:ln>
                  <a:noFill/>
                </a:ln>
                <a:solidFill>
                  <a:schemeClr val="tx1">
                    <a:lumMod val="75000"/>
                    <a:lumOff val="25000"/>
                  </a:schemeClr>
                </a:solidFill>
                <a:effectLst/>
                <a:uLnTx/>
                <a:uFillTx/>
              </a:rPr>
              <a:t>organisme assureur retenu</a:t>
            </a:r>
          </a:p>
          <a:p>
            <a:pPr marL="171450" marR="0" lvl="0" indent="-171450" defTabSz="914400" eaLnBrk="1" fontAlgn="auto" latinLnBrk="0" hangingPunct="1">
              <a:lnSpc>
                <a:spcPct val="100000"/>
              </a:lnSpc>
              <a:spcBef>
                <a:spcPts val="0"/>
              </a:spcBef>
              <a:spcAft>
                <a:spcPts val="1200"/>
              </a:spcAft>
              <a:buClr>
                <a:schemeClr val="accent6">
                  <a:lumMod val="75000"/>
                </a:schemeClr>
              </a:buClr>
              <a:buSzTx/>
              <a:buFont typeface="Wingdings" panose="05000000000000000000" pitchFamily="2" charset="2"/>
              <a:buChar char="§"/>
              <a:tabLst/>
              <a:defRPr/>
            </a:pPr>
            <a:r>
              <a:rPr kumimoji="0" lang="fr-FR" sz="1100" b="1" i="0" u="none" strike="noStrike" kern="0" cap="none" spc="0" normalizeH="0" baseline="0" noProof="0">
                <a:ln>
                  <a:noFill/>
                </a:ln>
                <a:solidFill>
                  <a:schemeClr val="tx1">
                    <a:lumMod val="75000"/>
                    <a:lumOff val="25000"/>
                  </a:schemeClr>
                </a:solidFill>
                <a:effectLst/>
                <a:uLnTx/>
                <a:uFillTx/>
              </a:rPr>
              <a:t>Hors procédure de recommandation </a:t>
            </a:r>
            <a:r>
              <a:rPr kumimoji="0" lang="fr-FR" sz="1100" b="1" i="0" u="none" strike="noStrike" kern="0" cap="none" spc="0" normalizeH="0" baseline="0" noProof="0">
                <a:ln>
                  <a:noFill/>
                </a:ln>
                <a:solidFill>
                  <a:schemeClr val="tx1">
                    <a:lumMod val="75000"/>
                    <a:lumOff val="25000"/>
                  </a:schemeClr>
                </a:solidFill>
                <a:effectLst/>
                <a:uLnTx/>
                <a:uFillTx/>
                <a:sym typeface="Symbol" panose="05050102010706020507" pitchFamily="18" charset="2"/>
              </a:rPr>
              <a:t></a:t>
            </a:r>
            <a:r>
              <a:rPr kumimoji="0" lang="fr-FR" sz="1100" b="1" i="0" u="none" strike="noStrike" kern="0" cap="none" spc="0" normalizeH="0" baseline="0" noProof="0">
                <a:ln>
                  <a:noFill/>
                </a:ln>
                <a:solidFill>
                  <a:schemeClr val="tx1">
                    <a:lumMod val="75000"/>
                    <a:lumOff val="25000"/>
                  </a:schemeClr>
                </a:solidFill>
                <a:effectLst/>
                <a:uLnTx/>
                <a:uFillTx/>
              </a:rPr>
              <a:t> </a:t>
            </a:r>
            <a:r>
              <a:rPr kumimoji="0" lang="fr-FR" sz="1100" b="0" i="0" u="none" strike="noStrike" kern="0" cap="none" spc="0" normalizeH="0" baseline="0" noProof="0">
                <a:ln>
                  <a:noFill/>
                </a:ln>
                <a:solidFill>
                  <a:schemeClr val="tx1">
                    <a:lumMod val="75000"/>
                    <a:lumOff val="25000"/>
                  </a:schemeClr>
                </a:solidFill>
                <a:effectLst/>
                <a:uLnTx/>
                <a:uFillTx/>
              </a:rPr>
              <a:t>ratios (P/C et FG/C et composition des FG) négociés avec l’employeur</a:t>
            </a:r>
          </a:p>
        </p:txBody>
      </p:sp>
      <p:pic>
        <p:nvPicPr>
          <p:cNvPr id="50" name="Graphique 49" descr="Calculatrice">
            <a:extLst>
              <a:ext uri="{FF2B5EF4-FFF2-40B4-BE49-F238E27FC236}">
                <a16:creationId xmlns:a16="http://schemas.microsoft.com/office/drawing/2014/main" id="{F36DB1F4-6631-42E5-8286-42BDE9750A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2121" y="1532144"/>
            <a:ext cx="432000" cy="432000"/>
          </a:xfrm>
          <a:prstGeom prst="rect">
            <a:avLst/>
          </a:prstGeom>
        </p:spPr>
      </p:pic>
      <p:sp>
        <p:nvSpPr>
          <p:cNvPr id="52" name="Rectangle 51">
            <a:extLst>
              <a:ext uri="{FF2B5EF4-FFF2-40B4-BE49-F238E27FC236}">
                <a16:creationId xmlns:a16="http://schemas.microsoft.com/office/drawing/2014/main" id="{D21597BC-04DE-4E4D-B2F2-5FA0EA807D3A}"/>
              </a:ext>
            </a:extLst>
          </p:cNvPr>
          <p:cNvSpPr/>
          <p:nvPr/>
        </p:nvSpPr>
        <p:spPr>
          <a:xfrm>
            <a:off x="417134" y="1556551"/>
            <a:ext cx="307392" cy="184666"/>
          </a:xfrm>
          <a:prstGeom prst="rect">
            <a:avLst/>
          </a:prstGeom>
        </p:spPr>
        <p:txBody>
          <a:bodyPr wrap="square">
            <a:spAutoFit/>
          </a:bodyPr>
          <a:lstStyle/>
          <a:p>
            <a:r>
              <a:rPr lang="fr-FR" sz="600" b="1">
                <a:solidFill>
                  <a:srgbClr val="F79646">
                    <a:lumMod val="75000"/>
                  </a:srgbClr>
                </a:solidFill>
                <a:latin typeface="Arial" panose="020B0604020202020204" pitchFamily="34" charset="0"/>
                <a:cs typeface="Arial" panose="020B0604020202020204" pitchFamily="34" charset="0"/>
              </a:rPr>
              <a:t>%</a:t>
            </a:r>
          </a:p>
        </p:txBody>
      </p:sp>
      <p:sp>
        <p:nvSpPr>
          <p:cNvPr id="53" name="Rectangle 52">
            <a:extLst>
              <a:ext uri="{FF2B5EF4-FFF2-40B4-BE49-F238E27FC236}">
                <a16:creationId xmlns:a16="http://schemas.microsoft.com/office/drawing/2014/main" id="{A5689171-94BF-4E4D-AF80-4ACCE94C9E23}"/>
              </a:ext>
            </a:extLst>
          </p:cNvPr>
          <p:cNvSpPr/>
          <p:nvPr/>
        </p:nvSpPr>
        <p:spPr>
          <a:xfrm>
            <a:off x="7099381" y="1448227"/>
            <a:ext cx="1796686" cy="5760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CA4D1"/>
              </a:solidFill>
              <a:effectLst/>
              <a:uLnTx/>
              <a:uFillTx/>
              <a:latin typeface="Calibri"/>
              <a:ea typeface="MS PGothic" pitchFamily="34" charset="-128"/>
              <a:cs typeface="+mn-cs"/>
            </a:endParaRPr>
          </a:p>
        </p:txBody>
      </p:sp>
      <p:pic>
        <p:nvPicPr>
          <p:cNvPr id="8" name="Graphique 7" descr="Flèche : tout droit">
            <a:extLst>
              <a:ext uri="{FF2B5EF4-FFF2-40B4-BE49-F238E27FC236}">
                <a16:creationId xmlns:a16="http://schemas.microsoft.com/office/drawing/2014/main" id="{F131BBC0-94BD-44FB-8D1D-9075781083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21120" y="615841"/>
            <a:ext cx="576000" cy="576000"/>
          </a:xfrm>
          <a:prstGeom prst="rect">
            <a:avLst/>
          </a:prstGeom>
        </p:spPr>
      </p:pic>
      <p:pic>
        <p:nvPicPr>
          <p:cNvPr id="11" name="Graphique 10" descr="Flèche : tout droit">
            <a:extLst>
              <a:ext uri="{FF2B5EF4-FFF2-40B4-BE49-F238E27FC236}">
                <a16:creationId xmlns:a16="http://schemas.microsoft.com/office/drawing/2014/main" id="{7AC15407-3801-4778-8270-5BC1E7D9B4A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5231090" y="611353"/>
            <a:ext cx="576000" cy="576000"/>
          </a:xfrm>
          <a:prstGeom prst="rect">
            <a:avLst/>
          </a:prstGeom>
        </p:spPr>
      </p:pic>
      <p:sp>
        <p:nvSpPr>
          <p:cNvPr id="55" name="Rectangle 54">
            <a:extLst>
              <a:ext uri="{FF2B5EF4-FFF2-40B4-BE49-F238E27FC236}">
                <a16:creationId xmlns:a16="http://schemas.microsoft.com/office/drawing/2014/main" id="{82D76BED-B138-4B31-B58F-D5F40FB04D62}"/>
              </a:ext>
            </a:extLst>
          </p:cNvPr>
          <p:cNvSpPr/>
          <p:nvPr/>
        </p:nvSpPr>
        <p:spPr>
          <a:xfrm>
            <a:off x="2768570" y="1510384"/>
            <a:ext cx="1663511" cy="461665"/>
          </a:xfrm>
          <a:prstGeom prst="rect">
            <a:avLst/>
          </a:prstGeom>
        </p:spPr>
        <p:txBody>
          <a:bodyPr wrap="square">
            <a:spAutoFit/>
          </a:bodyPr>
          <a:lstStyle/>
          <a:p>
            <a:pPr lvl="0" algn="ctr" defTabSz="914400" fontAlgn="auto">
              <a:spcBef>
                <a:spcPts val="0"/>
              </a:spcBef>
              <a:spcAft>
                <a:spcPts val="0"/>
              </a:spcAft>
              <a:defRPr/>
            </a:pPr>
            <a:r>
              <a:rPr lang="fr-FR" sz="1200" b="1" kern="0">
                <a:solidFill>
                  <a:schemeClr val="accent6">
                    <a:lumMod val="75000"/>
                  </a:schemeClr>
                </a:solidFill>
              </a:rPr>
              <a:t>Communication réputée satisfaite</a:t>
            </a:r>
          </a:p>
        </p:txBody>
      </p:sp>
      <p:pic>
        <p:nvPicPr>
          <p:cNvPr id="56" name="Graphique 55" descr="Marketing">
            <a:extLst>
              <a:ext uri="{FF2B5EF4-FFF2-40B4-BE49-F238E27FC236}">
                <a16:creationId xmlns:a16="http://schemas.microsoft.com/office/drawing/2014/main" id="{A9D14CEE-BDE0-4BCA-B8BF-3BF1F07B337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02503" y="1532144"/>
            <a:ext cx="432000" cy="432000"/>
          </a:xfrm>
          <a:prstGeom prst="rect">
            <a:avLst/>
          </a:prstGeom>
        </p:spPr>
      </p:pic>
      <p:sp>
        <p:nvSpPr>
          <p:cNvPr id="57" name="Rectangle 56">
            <a:extLst>
              <a:ext uri="{FF2B5EF4-FFF2-40B4-BE49-F238E27FC236}">
                <a16:creationId xmlns:a16="http://schemas.microsoft.com/office/drawing/2014/main" id="{1321CC3C-9D7B-481C-B6C0-2C0671979F1F}"/>
              </a:ext>
            </a:extLst>
          </p:cNvPr>
          <p:cNvSpPr/>
          <p:nvPr/>
        </p:nvSpPr>
        <p:spPr>
          <a:xfrm>
            <a:off x="4942725" y="1502479"/>
            <a:ext cx="2218417" cy="461665"/>
          </a:xfrm>
          <a:prstGeom prst="rect">
            <a:avLst/>
          </a:prstGeom>
        </p:spPr>
        <p:txBody>
          <a:bodyPr wrap="square">
            <a:spAutoFit/>
          </a:bodyPr>
          <a:lstStyle/>
          <a:p>
            <a:pPr lvl="0" algn="ctr" defTabSz="914400" fontAlgn="auto">
              <a:spcBef>
                <a:spcPts val="0"/>
              </a:spcBef>
              <a:spcAft>
                <a:spcPts val="0"/>
              </a:spcAft>
              <a:defRPr/>
            </a:pPr>
            <a:r>
              <a:rPr lang="fr-FR" sz="1200" b="1" kern="0">
                <a:solidFill>
                  <a:schemeClr val="accent6"/>
                </a:solidFill>
              </a:rPr>
              <a:t>Ratios P/C et</a:t>
            </a:r>
          </a:p>
          <a:p>
            <a:pPr lvl="0" algn="ctr" defTabSz="914400" fontAlgn="auto">
              <a:spcBef>
                <a:spcPts val="0"/>
              </a:spcBef>
              <a:spcAft>
                <a:spcPts val="0"/>
              </a:spcAft>
              <a:defRPr/>
            </a:pPr>
            <a:r>
              <a:rPr lang="fr-FR" sz="1200" b="1" kern="0">
                <a:solidFill>
                  <a:schemeClr val="accent6"/>
                </a:solidFill>
              </a:rPr>
              <a:t> les frais de gestion</a:t>
            </a:r>
          </a:p>
        </p:txBody>
      </p:sp>
      <p:pic>
        <p:nvPicPr>
          <p:cNvPr id="58" name="Graphique 57" descr="Calculatrice">
            <a:extLst>
              <a:ext uri="{FF2B5EF4-FFF2-40B4-BE49-F238E27FC236}">
                <a16:creationId xmlns:a16="http://schemas.microsoft.com/office/drawing/2014/main" id="{DF0099FD-BD41-4E95-9829-52AD5BEEB23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82381" y="1531182"/>
            <a:ext cx="432000" cy="432000"/>
          </a:xfrm>
          <a:prstGeom prst="rect">
            <a:avLst/>
          </a:prstGeom>
        </p:spPr>
      </p:pic>
      <p:sp>
        <p:nvSpPr>
          <p:cNvPr id="59" name="Rectangle 58">
            <a:extLst>
              <a:ext uri="{FF2B5EF4-FFF2-40B4-BE49-F238E27FC236}">
                <a16:creationId xmlns:a16="http://schemas.microsoft.com/office/drawing/2014/main" id="{C13FFF57-01AB-4AC2-A95F-D0E66FCFECD9}"/>
              </a:ext>
            </a:extLst>
          </p:cNvPr>
          <p:cNvSpPr/>
          <p:nvPr/>
        </p:nvSpPr>
        <p:spPr>
          <a:xfrm>
            <a:off x="5077394" y="1555589"/>
            <a:ext cx="307392" cy="184666"/>
          </a:xfrm>
          <a:prstGeom prst="rect">
            <a:avLst/>
          </a:prstGeom>
        </p:spPr>
        <p:txBody>
          <a:bodyPr wrap="square">
            <a:spAutoFit/>
          </a:bodyPr>
          <a:lstStyle/>
          <a:p>
            <a:r>
              <a:rPr lang="fr-FR" sz="600" b="1">
                <a:solidFill>
                  <a:schemeClr val="accent6"/>
                </a:solidFill>
                <a:latin typeface="Arial" panose="020B0604020202020204" pitchFamily="34" charset="0"/>
                <a:cs typeface="Arial" panose="020B0604020202020204" pitchFamily="34" charset="0"/>
              </a:rPr>
              <a:t>%</a:t>
            </a:r>
          </a:p>
        </p:txBody>
      </p:sp>
      <p:sp>
        <p:nvSpPr>
          <p:cNvPr id="60" name="ZoneTexte 59">
            <a:extLst>
              <a:ext uri="{FF2B5EF4-FFF2-40B4-BE49-F238E27FC236}">
                <a16:creationId xmlns:a16="http://schemas.microsoft.com/office/drawing/2014/main" id="{D91030D6-8E29-473A-A1F2-D48240D453F1}"/>
              </a:ext>
            </a:extLst>
          </p:cNvPr>
          <p:cNvSpPr txBox="1"/>
          <p:nvPr/>
        </p:nvSpPr>
        <p:spPr>
          <a:xfrm>
            <a:off x="4815068" y="2256813"/>
            <a:ext cx="2001368" cy="1938992"/>
          </a:xfrm>
          <a:prstGeom prst="rect">
            <a:avLst/>
          </a:prstGeom>
          <a:noFill/>
        </p:spPr>
        <p:txBody>
          <a:bodyPr wrap="square" rtlCol="0">
            <a:spAutoFit/>
          </a:bodyPr>
          <a:lstStyle/>
          <a:p>
            <a:pPr marL="171450" marR="0" lvl="0" indent="-171450" defTabSz="914400" eaLnBrk="1" fontAlgn="auto" latinLnBrk="0" hangingPunct="1">
              <a:lnSpc>
                <a:spcPct val="100000"/>
              </a:lnSpc>
              <a:spcBef>
                <a:spcPts val="0"/>
              </a:spcBef>
              <a:spcAft>
                <a:spcPts val="1200"/>
              </a:spcAft>
              <a:buClr>
                <a:schemeClr val="accent6"/>
              </a:buClr>
              <a:buSzTx/>
              <a:buFont typeface="Wingdings" panose="05000000000000000000" pitchFamily="2" charset="2"/>
              <a:buChar char="§"/>
              <a:tabLst/>
              <a:defRPr/>
            </a:pPr>
            <a:r>
              <a:rPr kumimoji="0" lang="fr-FR" sz="1100" b="1" i="0" u="none" strike="noStrike" kern="0" cap="none" spc="0" normalizeH="0" baseline="0" noProof="0">
                <a:ln>
                  <a:noFill/>
                </a:ln>
                <a:solidFill>
                  <a:schemeClr val="tx1">
                    <a:lumMod val="75000"/>
                    <a:lumOff val="25000"/>
                  </a:schemeClr>
                </a:solidFill>
                <a:effectLst/>
                <a:uLnTx/>
                <a:uFillTx/>
              </a:rPr>
              <a:t>Même envoi que l’avis d’échéance annuelle de cotisation </a:t>
            </a:r>
            <a:r>
              <a:rPr kumimoji="0" lang="fr-FR" sz="1100" b="1" i="0" u="none" strike="noStrike" kern="0" cap="none" spc="0" normalizeH="0" baseline="0" noProof="0">
                <a:ln>
                  <a:noFill/>
                </a:ln>
                <a:solidFill>
                  <a:schemeClr val="tx1">
                    <a:lumMod val="75000"/>
                    <a:lumOff val="25000"/>
                  </a:schemeClr>
                </a:solidFill>
                <a:effectLst/>
                <a:uLnTx/>
                <a:uFillTx/>
                <a:sym typeface="Symbol" panose="05050102010706020507" pitchFamily="18" charset="2"/>
              </a:rPr>
              <a:t> </a:t>
            </a:r>
            <a:r>
              <a:rPr lang="fr-FR" sz="1100" kern="0">
                <a:solidFill>
                  <a:schemeClr val="tx1">
                    <a:lumMod val="75000"/>
                    <a:lumOff val="25000"/>
                  </a:schemeClr>
                </a:solidFill>
                <a:sym typeface="Symbol" panose="05050102010706020507" pitchFamily="18" charset="2"/>
              </a:rPr>
              <a:t>c</a:t>
            </a:r>
            <a:r>
              <a:rPr kumimoji="0" lang="fr-FR" sz="1100" b="0" i="0" u="none" strike="noStrike" kern="0" cap="none" spc="0" normalizeH="0" baseline="0" noProof="0" err="1">
                <a:ln>
                  <a:noFill/>
                </a:ln>
                <a:solidFill>
                  <a:schemeClr val="tx1">
                    <a:lumMod val="75000"/>
                    <a:lumOff val="25000"/>
                  </a:schemeClr>
                </a:solidFill>
                <a:effectLst/>
                <a:uLnTx/>
                <a:uFillTx/>
              </a:rPr>
              <a:t>ontrats</a:t>
            </a:r>
            <a:r>
              <a:rPr lang="fr-FR" sz="1100" kern="0">
                <a:solidFill>
                  <a:schemeClr val="tx1">
                    <a:lumMod val="75000"/>
                    <a:lumOff val="25000"/>
                  </a:schemeClr>
                </a:solidFill>
              </a:rPr>
              <a:t> </a:t>
            </a:r>
            <a:r>
              <a:rPr kumimoji="0" lang="fr-FR" sz="1100" b="0" i="0" u="none" strike="noStrike" kern="0" cap="none" spc="0" normalizeH="0" baseline="0" noProof="0">
                <a:ln>
                  <a:noFill/>
                </a:ln>
                <a:solidFill>
                  <a:schemeClr val="tx1">
                    <a:lumMod val="75000"/>
                    <a:lumOff val="25000"/>
                  </a:schemeClr>
                </a:solidFill>
                <a:effectLst/>
                <a:uLnTx/>
                <a:uFillTx/>
              </a:rPr>
              <a:t>et opérations individuels</a:t>
            </a:r>
            <a:r>
              <a:rPr kumimoji="0" lang="fr-FR" sz="1100" b="1" i="0" u="none" strike="noStrike" kern="0" cap="none" spc="0" normalizeH="0" baseline="0" noProof="0">
                <a:ln>
                  <a:noFill/>
                </a:ln>
                <a:solidFill>
                  <a:schemeClr val="tx1">
                    <a:lumMod val="75000"/>
                    <a:lumOff val="25000"/>
                  </a:schemeClr>
                </a:solidFill>
                <a:effectLst/>
                <a:uLnTx/>
                <a:uFillTx/>
              </a:rPr>
              <a:t> </a:t>
            </a:r>
          </a:p>
          <a:p>
            <a:pPr marL="171450" marR="0" lvl="0" indent="-171450" defTabSz="914400" eaLnBrk="1" fontAlgn="auto" latinLnBrk="0" hangingPunct="1">
              <a:lnSpc>
                <a:spcPct val="100000"/>
              </a:lnSpc>
              <a:spcBef>
                <a:spcPts val="0"/>
              </a:spcBef>
              <a:spcAft>
                <a:spcPts val="1200"/>
              </a:spcAft>
              <a:buClr>
                <a:schemeClr val="accent6"/>
              </a:buClr>
              <a:buSzTx/>
              <a:buFont typeface="Wingdings" panose="05000000000000000000" pitchFamily="2" charset="2"/>
              <a:buChar char="§"/>
              <a:tabLst/>
              <a:defRPr/>
            </a:pPr>
            <a:r>
              <a:rPr kumimoji="0" lang="fr-FR" sz="1100" b="1" i="0" u="none" strike="noStrike" kern="0" cap="none" spc="0" normalizeH="0" baseline="0" noProof="0">
                <a:ln>
                  <a:noFill/>
                </a:ln>
                <a:solidFill>
                  <a:schemeClr val="tx1">
                    <a:lumMod val="75000"/>
                    <a:lumOff val="25000"/>
                  </a:schemeClr>
                </a:solidFill>
                <a:effectLst/>
                <a:uLnTx/>
                <a:uFillTx/>
              </a:rPr>
              <a:t>Document sur support papier ou tout support durable </a:t>
            </a:r>
            <a:r>
              <a:rPr kumimoji="0" lang="fr-FR" sz="1100" b="1" i="0" u="none" strike="noStrike" kern="0" cap="none" spc="0" normalizeH="0" baseline="0" noProof="0">
                <a:ln>
                  <a:noFill/>
                </a:ln>
                <a:solidFill>
                  <a:schemeClr val="tx1">
                    <a:lumMod val="75000"/>
                    <a:lumOff val="25000"/>
                  </a:schemeClr>
                </a:solidFill>
                <a:effectLst/>
                <a:uLnTx/>
                <a:uFillTx/>
                <a:sym typeface="Symbol" panose="05050102010706020507" pitchFamily="18" charset="2"/>
              </a:rPr>
              <a:t> </a:t>
            </a:r>
            <a:r>
              <a:rPr lang="fr-FR" sz="1100" kern="0">
                <a:solidFill>
                  <a:schemeClr val="tx1">
                    <a:lumMod val="75000"/>
                    <a:lumOff val="25000"/>
                  </a:schemeClr>
                </a:solidFill>
                <a:sym typeface="Symbol" panose="05050102010706020507" pitchFamily="18" charset="2"/>
              </a:rPr>
              <a:t>c</a:t>
            </a:r>
            <a:r>
              <a:rPr kumimoji="0" lang="fr-FR" sz="1100" b="0" i="0" u="none" strike="noStrike" kern="0" cap="none" spc="0" normalizeH="0" baseline="0" noProof="0" err="1">
                <a:ln>
                  <a:noFill/>
                </a:ln>
                <a:solidFill>
                  <a:schemeClr val="tx1">
                    <a:lumMod val="75000"/>
                    <a:lumOff val="25000"/>
                  </a:schemeClr>
                </a:solidFill>
                <a:effectLst/>
                <a:uLnTx/>
                <a:uFillTx/>
              </a:rPr>
              <a:t>ontrats</a:t>
            </a:r>
            <a:r>
              <a:rPr kumimoji="0" lang="fr-FR" sz="1100" b="0" i="0" u="none" strike="noStrike" kern="0" cap="none" spc="0" normalizeH="0" baseline="0" noProof="0">
                <a:ln>
                  <a:noFill/>
                </a:ln>
                <a:solidFill>
                  <a:schemeClr val="tx1">
                    <a:lumMod val="75000"/>
                    <a:lumOff val="25000"/>
                  </a:schemeClr>
                </a:solidFill>
                <a:effectLst/>
                <a:uLnTx/>
                <a:uFillTx/>
              </a:rPr>
              <a:t> collectifs obligatoires (accords ou conventions collectives, référendum, DUE)</a:t>
            </a:r>
          </a:p>
        </p:txBody>
      </p:sp>
      <p:sp>
        <p:nvSpPr>
          <p:cNvPr id="61" name="Rectangle 60">
            <a:extLst>
              <a:ext uri="{FF2B5EF4-FFF2-40B4-BE49-F238E27FC236}">
                <a16:creationId xmlns:a16="http://schemas.microsoft.com/office/drawing/2014/main" id="{71780811-621F-4BA3-862A-2F65C39AA01F}"/>
              </a:ext>
            </a:extLst>
          </p:cNvPr>
          <p:cNvSpPr/>
          <p:nvPr/>
        </p:nvSpPr>
        <p:spPr>
          <a:xfrm>
            <a:off x="7447056" y="1501517"/>
            <a:ext cx="1663511" cy="461665"/>
          </a:xfrm>
          <a:prstGeom prst="rect">
            <a:avLst/>
          </a:prstGeom>
        </p:spPr>
        <p:txBody>
          <a:bodyPr wrap="square">
            <a:spAutoFit/>
          </a:bodyPr>
          <a:lstStyle/>
          <a:p>
            <a:pPr lvl="0" algn="ctr" defTabSz="914400" fontAlgn="auto">
              <a:spcBef>
                <a:spcPts val="0"/>
              </a:spcBef>
              <a:spcAft>
                <a:spcPts val="0"/>
              </a:spcAft>
              <a:defRPr/>
            </a:pPr>
            <a:r>
              <a:rPr lang="fr-FR" sz="1200" b="1" kern="0">
                <a:solidFill>
                  <a:schemeClr val="accent6"/>
                </a:solidFill>
              </a:rPr>
              <a:t>Communication réputée satisfaite</a:t>
            </a:r>
          </a:p>
        </p:txBody>
      </p:sp>
      <p:pic>
        <p:nvPicPr>
          <p:cNvPr id="62" name="Graphique 61" descr="Marketing">
            <a:extLst>
              <a:ext uri="{FF2B5EF4-FFF2-40B4-BE49-F238E27FC236}">
                <a16:creationId xmlns:a16="http://schemas.microsoft.com/office/drawing/2014/main" id="{EF1BF26B-2FA7-4628-A831-3D8501185E6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180989" y="1523277"/>
            <a:ext cx="432000" cy="432000"/>
          </a:xfrm>
          <a:prstGeom prst="rect">
            <a:avLst/>
          </a:prstGeom>
        </p:spPr>
      </p:pic>
      <p:sp>
        <p:nvSpPr>
          <p:cNvPr id="63" name="ZoneTexte 62">
            <a:extLst>
              <a:ext uri="{FF2B5EF4-FFF2-40B4-BE49-F238E27FC236}">
                <a16:creationId xmlns:a16="http://schemas.microsoft.com/office/drawing/2014/main" id="{7097E8CD-607E-45D4-B8A4-FDDD8A8B6715}"/>
              </a:ext>
            </a:extLst>
          </p:cNvPr>
          <p:cNvSpPr txBox="1"/>
          <p:nvPr/>
        </p:nvSpPr>
        <p:spPr>
          <a:xfrm>
            <a:off x="7021474" y="2208324"/>
            <a:ext cx="2052000" cy="2631490"/>
          </a:xfrm>
          <a:prstGeom prst="rect">
            <a:avLst/>
          </a:prstGeom>
          <a:noFill/>
        </p:spPr>
        <p:txBody>
          <a:bodyPr wrap="square" rtlCol="0">
            <a:spAutoFit/>
          </a:bodyPr>
          <a:lstStyle/>
          <a:p>
            <a:pPr marL="171450" marR="0" lvl="0" indent="-171450" defTabSz="914400" eaLnBrk="1" fontAlgn="auto" latinLnBrk="0" hangingPunct="1">
              <a:lnSpc>
                <a:spcPct val="100000"/>
              </a:lnSpc>
              <a:spcBef>
                <a:spcPts val="0"/>
              </a:spcBef>
              <a:spcAft>
                <a:spcPts val="600"/>
              </a:spcAft>
              <a:buClr>
                <a:schemeClr val="accent6"/>
              </a:buClr>
              <a:buSzTx/>
              <a:buFont typeface="Wingdings" panose="05000000000000000000" pitchFamily="2" charset="2"/>
              <a:buChar char="§"/>
              <a:tabLst/>
              <a:defRPr/>
            </a:pPr>
            <a:r>
              <a:rPr kumimoji="0" lang="fr-FR" sz="1100" b="1" i="0" u="none" strike="noStrike" kern="0" cap="none" spc="0" normalizeH="0" baseline="0" noProof="0">
                <a:ln>
                  <a:noFill/>
                </a:ln>
                <a:solidFill>
                  <a:schemeClr val="tx1">
                    <a:lumMod val="75000"/>
                    <a:lumOff val="25000"/>
                  </a:schemeClr>
                </a:solidFill>
                <a:effectLst/>
                <a:uLnTx/>
                <a:uFillTx/>
              </a:rPr>
              <a:t>Rapport adressé à l’employeur par l’organisme assureur</a:t>
            </a:r>
            <a:r>
              <a:rPr kumimoji="0" lang="fr-FR" sz="1100" b="0" i="0" u="none" strike="noStrike" kern="0" cap="none" spc="0" normalizeH="0" baseline="0" noProof="0">
                <a:ln>
                  <a:noFill/>
                </a:ln>
                <a:solidFill>
                  <a:schemeClr val="tx1">
                    <a:lumMod val="75000"/>
                    <a:lumOff val="25000"/>
                  </a:schemeClr>
                </a:solidFill>
                <a:effectLst/>
                <a:uLnTx/>
                <a:uFillTx/>
              </a:rPr>
              <a:t> (art. 15 de la loi Evin) </a:t>
            </a:r>
            <a:r>
              <a:rPr kumimoji="0" lang="fr-FR" sz="1100" b="0" i="0" u="none" strike="noStrike" kern="0" cap="none" spc="0" normalizeH="0" baseline="0" noProof="0">
                <a:ln>
                  <a:noFill/>
                </a:ln>
                <a:solidFill>
                  <a:schemeClr val="tx1">
                    <a:lumMod val="75000"/>
                    <a:lumOff val="25000"/>
                  </a:schemeClr>
                </a:solidFill>
                <a:effectLst/>
                <a:uLnTx/>
                <a:uFillTx/>
                <a:sym typeface="Symbol" panose="05050102010706020507" pitchFamily="18" charset="2"/>
              </a:rPr>
              <a:t> contrats </a:t>
            </a:r>
            <a:r>
              <a:rPr lang="fr-FR" sz="1100" kern="0">
                <a:solidFill>
                  <a:schemeClr val="tx1">
                    <a:lumMod val="75000"/>
                    <a:lumOff val="25000"/>
                  </a:schemeClr>
                </a:solidFill>
                <a:sym typeface="Symbol" panose="05050102010706020507" pitchFamily="18" charset="2"/>
              </a:rPr>
              <a:t>collectifs obligatoires </a:t>
            </a:r>
          </a:p>
          <a:p>
            <a:pPr marL="179388" marR="0" lvl="0" defTabSz="914400" eaLnBrk="1" fontAlgn="auto" latinLnBrk="0" hangingPunct="1">
              <a:lnSpc>
                <a:spcPct val="100000"/>
              </a:lnSpc>
              <a:spcBef>
                <a:spcPts val="0"/>
              </a:spcBef>
              <a:spcAft>
                <a:spcPts val="400"/>
              </a:spcAft>
              <a:buClr>
                <a:schemeClr val="accent6"/>
              </a:buClr>
              <a:buSzTx/>
              <a:tabLst/>
              <a:defRPr/>
            </a:pPr>
            <a:r>
              <a:rPr lang="fr-FR" sz="1000" kern="0">
                <a:solidFill>
                  <a:schemeClr val="tx1">
                    <a:lumMod val="75000"/>
                    <a:lumOff val="25000"/>
                  </a:schemeClr>
                </a:solidFill>
                <a:sym typeface="Symbol" panose="05050102010706020507" pitchFamily="18" charset="2"/>
              </a:rPr>
              <a:t>Lorsqu’apparaissent de manière lisible, claire et intelligible, les informations suivantes :</a:t>
            </a:r>
          </a:p>
          <a:p>
            <a:pPr marL="171450" marR="0" lvl="0" indent="-171450" defTabSz="914400" eaLnBrk="1" fontAlgn="auto" latinLnBrk="0" hangingPunct="1">
              <a:lnSpc>
                <a:spcPct val="100000"/>
              </a:lnSpc>
              <a:spcBef>
                <a:spcPts val="0"/>
              </a:spcBef>
              <a:spcAft>
                <a:spcPts val="0"/>
              </a:spcAft>
              <a:buClr>
                <a:schemeClr val="accent6"/>
              </a:buClr>
              <a:buSzTx/>
              <a:buFont typeface="Calibri" panose="020F0502020204030204" pitchFamily="34" charset="0"/>
              <a:buChar char="-"/>
              <a:tabLst/>
              <a:defRPr/>
            </a:pPr>
            <a:r>
              <a:rPr lang="fr-FR" sz="1000" kern="0">
                <a:solidFill>
                  <a:schemeClr val="tx1">
                    <a:lumMod val="75000"/>
                    <a:lumOff val="25000"/>
                  </a:schemeClr>
                </a:solidFill>
                <a:sym typeface="Symbol" panose="05050102010706020507" pitchFamily="18" charset="2"/>
              </a:rPr>
              <a:t>ratio P/C, « ratio du contrat » </a:t>
            </a:r>
          </a:p>
          <a:p>
            <a:pPr marL="171450" marR="0" lvl="0" indent="-171450" defTabSz="914400" eaLnBrk="1" fontAlgn="auto" latinLnBrk="0" hangingPunct="1">
              <a:lnSpc>
                <a:spcPct val="100000"/>
              </a:lnSpc>
              <a:spcBef>
                <a:spcPts val="0"/>
              </a:spcBef>
              <a:spcAft>
                <a:spcPts val="0"/>
              </a:spcAft>
              <a:buClr>
                <a:schemeClr val="accent6"/>
              </a:buClr>
              <a:buSzTx/>
              <a:buFont typeface="Calibri" panose="020F0502020204030204" pitchFamily="34" charset="0"/>
              <a:buChar char="-"/>
              <a:tabLst/>
              <a:defRPr/>
            </a:pPr>
            <a:r>
              <a:rPr lang="fr-FR" sz="1000" kern="0">
                <a:solidFill>
                  <a:schemeClr val="tx1">
                    <a:lumMod val="75000"/>
                    <a:lumOff val="25000"/>
                  </a:schemeClr>
                </a:solidFill>
                <a:sym typeface="Symbol" panose="05050102010706020507" pitchFamily="18" charset="2"/>
              </a:rPr>
              <a:t>ratio (FG/C et composition des FG) , « frais de gestion du contrat » correspondant à la période couverte par ce rapport</a:t>
            </a:r>
          </a:p>
          <a:p>
            <a:pPr marL="171450" marR="0" lvl="0" indent="-171450" defTabSz="914400" eaLnBrk="1" fontAlgn="auto" latinLnBrk="0" hangingPunct="1">
              <a:lnSpc>
                <a:spcPct val="100000"/>
              </a:lnSpc>
              <a:spcBef>
                <a:spcPts val="0"/>
              </a:spcBef>
              <a:spcAft>
                <a:spcPts val="0"/>
              </a:spcAft>
              <a:buClr>
                <a:schemeClr val="accent6"/>
              </a:buClr>
              <a:buSzTx/>
              <a:buFont typeface="Calibri" panose="020F0502020204030204" pitchFamily="34" charset="0"/>
              <a:buChar char="-"/>
              <a:tabLst/>
              <a:defRPr/>
            </a:pPr>
            <a:r>
              <a:rPr lang="fr-FR" sz="1000" kern="0">
                <a:solidFill>
                  <a:schemeClr val="tx1">
                    <a:lumMod val="75000"/>
                    <a:lumOff val="25000"/>
                  </a:schemeClr>
                </a:solidFill>
                <a:sym typeface="Symbol" panose="05050102010706020507" pitchFamily="18" charset="2"/>
              </a:rPr>
              <a:t>Et accompagnées des mentions obligatoires</a:t>
            </a:r>
            <a:endParaRPr kumimoji="0" lang="fr-FR" sz="1000" b="0" i="0" u="none" strike="noStrike" kern="0" cap="none" spc="0" normalizeH="0" baseline="0" noProof="0">
              <a:ln>
                <a:noFill/>
              </a:ln>
              <a:solidFill>
                <a:schemeClr val="tx1">
                  <a:lumMod val="75000"/>
                  <a:lumOff val="25000"/>
                </a:schemeClr>
              </a:solidFill>
              <a:effectLst/>
              <a:uLnTx/>
              <a:uFillTx/>
            </a:endParaRPr>
          </a:p>
        </p:txBody>
      </p:sp>
    </p:spTree>
    <p:extLst>
      <p:ext uri="{BB962C8B-B14F-4D97-AF65-F5344CB8AC3E}">
        <p14:creationId xmlns:p14="http://schemas.microsoft.com/office/powerpoint/2010/main" val="45614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ce réservé du numéro de diapositive 4">
            <a:extLst>
              <a:ext uri="{FF2B5EF4-FFF2-40B4-BE49-F238E27FC236}">
                <a16:creationId xmlns:a16="http://schemas.microsoft.com/office/drawing/2014/main" id="{F3583811-6DFF-4392-A807-7B235DB000B0}"/>
              </a:ext>
            </a:extLst>
          </p:cNvPr>
          <p:cNvSpPr txBox="1">
            <a:spLocks/>
          </p:cNvSpPr>
          <p:nvPr/>
        </p:nvSpPr>
        <p:spPr>
          <a:xfrm>
            <a:off x="8280400" y="4766400"/>
            <a:ext cx="399600" cy="274637"/>
          </a:xfrm>
          <a:prstGeom prst="rect">
            <a:avLst/>
          </a:prstGeom>
        </p:spPr>
        <p:txBody>
          <a:bodyPr vert="horz" wrap="square" lIns="0" tIns="0" rIns="0" bIns="0" numCol="1" anchor="b" anchorCtr="0" compatLnSpc="1">
            <a:prstTxWarp prst="textNoShape">
              <a:avLst/>
            </a:prstTxWarp>
          </a:bodyPr>
          <a:lstStyle>
            <a:defPPr>
              <a:defRPr lang="en-US"/>
            </a:defPPr>
            <a:lvl1pPr algn="r" defTabSz="457200" rtl="0" fontAlgn="base">
              <a:spcBef>
                <a:spcPct val="0"/>
              </a:spcBef>
              <a:spcAft>
                <a:spcPct val="0"/>
              </a:spcAft>
              <a:defRPr sz="800" b="1" kern="1200">
                <a:solidFill>
                  <a:schemeClr val="bg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8227898-8B25-4B57-BC36-40D611BFB559}" type="slidenum">
              <a:rPr kumimoji="0" lang="en-US" altLang="fr-FR" sz="800" b="1" i="0" u="none" strike="noStrike" kern="1200" cap="none" spc="0" normalizeH="0" baseline="0" noProof="0" smtClean="0">
                <a:ln>
                  <a:noFill/>
                </a:ln>
                <a:solidFill>
                  <a:prstClr val="white"/>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altLang="fr-FR" sz="800" b="1" i="0" u="none" strike="noStrike" kern="1200" cap="none" spc="0" normalizeH="0" baseline="0" noProof="0">
              <a:ln>
                <a:noFill/>
              </a:ln>
              <a:solidFill>
                <a:prstClr val="white"/>
              </a:solidFill>
              <a:effectLst/>
              <a:uLnTx/>
              <a:uFillTx/>
              <a:latin typeface="Calibri" pitchFamily="34" charset="0"/>
              <a:ea typeface="MS PGothic" pitchFamily="34" charset="-128"/>
              <a:cs typeface="+mn-cs"/>
            </a:endParaRPr>
          </a:p>
        </p:txBody>
      </p:sp>
      <p:sp>
        <p:nvSpPr>
          <p:cNvPr id="7" name="Rectangle 6">
            <a:extLst>
              <a:ext uri="{FF2B5EF4-FFF2-40B4-BE49-F238E27FC236}">
                <a16:creationId xmlns:a16="http://schemas.microsoft.com/office/drawing/2014/main" id="{59644D6D-3BBD-42C2-8ABE-3A120BD47135}"/>
              </a:ext>
            </a:extLst>
          </p:cNvPr>
          <p:cNvSpPr/>
          <p:nvPr/>
        </p:nvSpPr>
        <p:spPr>
          <a:xfrm>
            <a:off x="252484" y="713159"/>
            <a:ext cx="2008307" cy="141709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 name="Groupe 8">
            <a:extLst>
              <a:ext uri="{FF2B5EF4-FFF2-40B4-BE49-F238E27FC236}">
                <a16:creationId xmlns:a16="http://schemas.microsoft.com/office/drawing/2014/main" id="{81B3E596-36D4-445A-B33B-C1FEEE72044D}"/>
              </a:ext>
            </a:extLst>
          </p:cNvPr>
          <p:cNvGrpSpPr/>
          <p:nvPr/>
        </p:nvGrpSpPr>
        <p:grpSpPr>
          <a:xfrm>
            <a:off x="409433" y="860959"/>
            <a:ext cx="8482082" cy="3708000"/>
            <a:chOff x="409433" y="775516"/>
            <a:chExt cx="8482082" cy="2528780"/>
          </a:xfrm>
          <a:solidFill>
            <a:srgbClr val="FEF6F0"/>
          </a:solidFill>
        </p:grpSpPr>
        <p:sp>
          <p:nvSpPr>
            <p:cNvPr id="10" name="Rectangle 9">
              <a:extLst>
                <a:ext uri="{FF2B5EF4-FFF2-40B4-BE49-F238E27FC236}">
                  <a16:creationId xmlns:a16="http://schemas.microsoft.com/office/drawing/2014/main" id="{848EFD85-098B-48ED-811C-A2661989A547}"/>
                </a:ext>
              </a:extLst>
            </p:cNvPr>
            <p:cNvSpPr/>
            <p:nvPr/>
          </p:nvSpPr>
          <p:spPr>
            <a:xfrm>
              <a:off x="409433" y="775516"/>
              <a:ext cx="8482082" cy="2528780"/>
            </a:xfrm>
            <a:prstGeom prst="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chemeClr val="accent6">
                    <a:lumMod val="75000"/>
                  </a:schemeClr>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9AD904C4-949D-4094-98A0-38FA122A9508}"/>
                </a:ext>
              </a:extLst>
            </p:cNvPr>
            <p:cNvSpPr/>
            <p:nvPr/>
          </p:nvSpPr>
          <p:spPr>
            <a:xfrm>
              <a:off x="409433" y="775516"/>
              <a:ext cx="8482082" cy="25287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chemeClr val="accent6">
                    <a:lumMod val="75000"/>
                  </a:schemeClr>
                </a:solidFill>
                <a:effectLst/>
                <a:uLnTx/>
                <a:uFillTx/>
                <a:latin typeface="Calibri"/>
                <a:ea typeface="+mn-ea"/>
                <a:cs typeface="+mn-cs"/>
              </a:endParaRPr>
            </a:p>
          </p:txBody>
        </p:sp>
      </p:grpSp>
      <p:sp>
        <p:nvSpPr>
          <p:cNvPr id="12" name="Titre 1">
            <a:extLst>
              <a:ext uri="{FF2B5EF4-FFF2-40B4-BE49-F238E27FC236}">
                <a16:creationId xmlns:a16="http://schemas.microsoft.com/office/drawing/2014/main" id="{A8396767-4A37-4AC8-96B5-A27687D732E4}"/>
              </a:ext>
            </a:extLst>
          </p:cNvPr>
          <p:cNvSpPr>
            <a:spLocks noGrp="1"/>
          </p:cNvSpPr>
          <p:nvPr>
            <p:ph type="title"/>
          </p:nvPr>
        </p:nvSpPr>
        <p:spPr>
          <a:xfrm>
            <a:off x="180000" y="180000"/>
            <a:ext cx="8216900" cy="353302"/>
          </a:xfrm>
        </p:spPr>
        <p:txBody>
          <a:bodyPr/>
          <a:lstStyle/>
          <a:p>
            <a:r>
              <a:rPr lang="fr-FR" sz="2800"/>
              <a:t>Services numériques </a:t>
            </a:r>
          </a:p>
        </p:txBody>
      </p:sp>
      <p:sp>
        <p:nvSpPr>
          <p:cNvPr id="3" name="Rectangle 2">
            <a:extLst>
              <a:ext uri="{FF2B5EF4-FFF2-40B4-BE49-F238E27FC236}">
                <a16:creationId xmlns:a16="http://schemas.microsoft.com/office/drawing/2014/main" id="{B2E0B3E8-7DDE-4DFB-8026-65D5C54128E5}"/>
              </a:ext>
            </a:extLst>
          </p:cNvPr>
          <p:cNvSpPr/>
          <p:nvPr/>
        </p:nvSpPr>
        <p:spPr>
          <a:xfrm>
            <a:off x="568035" y="960701"/>
            <a:ext cx="8166531" cy="738664"/>
          </a:xfrm>
          <a:prstGeom prst="rect">
            <a:avLst/>
          </a:prstGeom>
        </p:spPr>
        <p:txBody>
          <a:bodyPr wrap="square">
            <a:spAutoFit/>
          </a:bodyPr>
          <a:lstStyle/>
          <a:p>
            <a:pPr algn="just"/>
            <a:r>
              <a:rPr lang="fr-FR" sz="1400">
                <a:solidFill>
                  <a:schemeClr val="tx1">
                    <a:lumMod val="75000"/>
                    <a:lumOff val="25000"/>
                  </a:schemeClr>
                </a:solidFill>
              </a:rPr>
              <a:t>La réforme </a:t>
            </a:r>
            <a:r>
              <a:rPr lang="fr-FR" sz="1400" b="1">
                <a:solidFill>
                  <a:schemeClr val="accent6">
                    <a:lumMod val="75000"/>
                  </a:schemeClr>
                </a:solidFill>
              </a:rPr>
              <a:t>étend</a:t>
            </a:r>
            <a:r>
              <a:rPr lang="fr-FR" sz="1400">
                <a:solidFill>
                  <a:schemeClr val="tx1">
                    <a:lumMod val="75000"/>
                    <a:lumOff val="25000"/>
                  </a:schemeClr>
                </a:solidFill>
              </a:rPr>
              <a:t> les </a:t>
            </a:r>
            <a:r>
              <a:rPr lang="fr-FR" sz="1400" b="1">
                <a:solidFill>
                  <a:schemeClr val="accent6">
                    <a:lumMod val="75000"/>
                  </a:schemeClr>
                </a:solidFill>
              </a:rPr>
              <a:t>missions </a:t>
            </a:r>
            <a:r>
              <a:rPr lang="fr-FR" sz="1400">
                <a:solidFill>
                  <a:schemeClr val="tx1">
                    <a:lumMod val="75000"/>
                    <a:lumOff val="25000"/>
                  </a:schemeClr>
                </a:solidFill>
              </a:rPr>
              <a:t>confiées à l’</a:t>
            </a:r>
            <a:r>
              <a:rPr lang="fr-FR" sz="1400" b="1">
                <a:solidFill>
                  <a:schemeClr val="accent6">
                    <a:lumMod val="75000"/>
                  </a:schemeClr>
                </a:solidFill>
              </a:rPr>
              <a:t>Union nationale des organismes complémentaires d’assurance maladie </a:t>
            </a:r>
            <a:r>
              <a:rPr lang="fr-FR" sz="1400">
                <a:solidFill>
                  <a:schemeClr val="tx1">
                    <a:lumMod val="75000"/>
                    <a:lumOff val="25000"/>
                  </a:schemeClr>
                </a:solidFill>
              </a:rPr>
              <a:t>(UNOCAM) qui doit s’assurer du </a:t>
            </a:r>
            <a:r>
              <a:rPr lang="fr-FR" sz="1400" b="1">
                <a:solidFill>
                  <a:schemeClr val="accent6">
                    <a:lumMod val="75000"/>
                  </a:schemeClr>
                </a:solidFill>
              </a:rPr>
              <a:t>suivi</a:t>
            </a:r>
            <a:r>
              <a:rPr lang="fr-FR" sz="1400">
                <a:solidFill>
                  <a:schemeClr val="tx1">
                    <a:lumMod val="75000"/>
                    <a:lumOff val="25000"/>
                  </a:schemeClr>
                </a:solidFill>
              </a:rPr>
              <a:t> de la </a:t>
            </a:r>
            <a:r>
              <a:rPr lang="fr-FR" sz="1400" b="1">
                <a:solidFill>
                  <a:schemeClr val="accent6">
                    <a:lumMod val="75000"/>
                  </a:schemeClr>
                </a:solidFill>
              </a:rPr>
              <a:t>mise en œuvre effective </a:t>
            </a:r>
            <a:r>
              <a:rPr lang="fr-FR" sz="1400">
                <a:solidFill>
                  <a:schemeClr val="tx1">
                    <a:lumMod val="75000"/>
                    <a:lumOff val="25000"/>
                  </a:schemeClr>
                </a:solidFill>
              </a:rPr>
              <a:t>par les organismes complémentaires d’assurance des services numériques (art. 4 de la loi n°2019-733 du 14 juillet 2019) :</a:t>
            </a:r>
          </a:p>
        </p:txBody>
      </p:sp>
      <p:sp>
        <p:nvSpPr>
          <p:cNvPr id="15" name="Rectangle 14">
            <a:extLst>
              <a:ext uri="{FF2B5EF4-FFF2-40B4-BE49-F238E27FC236}">
                <a16:creationId xmlns:a16="http://schemas.microsoft.com/office/drawing/2014/main" id="{749311AA-DD81-4FC8-99E4-C3E6B9CC8849}"/>
              </a:ext>
            </a:extLst>
          </p:cNvPr>
          <p:cNvSpPr/>
          <p:nvPr/>
        </p:nvSpPr>
        <p:spPr>
          <a:xfrm>
            <a:off x="1751854" y="3554124"/>
            <a:ext cx="6728346" cy="954107"/>
          </a:xfrm>
          <a:prstGeom prst="rect">
            <a:avLst/>
          </a:prstGeom>
        </p:spPr>
        <p:txBody>
          <a:bodyPr wrap="square">
            <a:spAutoFit/>
          </a:bodyPr>
          <a:lstStyle/>
          <a:p>
            <a:pPr marL="742950" lvl="1" indent="-285750" algn="just">
              <a:buClr>
                <a:schemeClr val="accent6">
                  <a:lumMod val="75000"/>
                </a:schemeClr>
              </a:buClr>
              <a:buFont typeface="Wingdings" panose="05000000000000000000" pitchFamily="2" charset="2"/>
              <a:buChar char="ü"/>
            </a:pPr>
            <a:r>
              <a:rPr lang="fr-FR" sz="1400">
                <a:solidFill>
                  <a:schemeClr val="tx1">
                    <a:lumMod val="75000"/>
                    <a:lumOff val="25000"/>
                  </a:schemeClr>
                </a:solidFill>
              </a:rPr>
              <a:t>Les bénéficiaires pourront </a:t>
            </a:r>
            <a:r>
              <a:rPr lang="fr-FR" sz="1400" b="1">
                <a:solidFill>
                  <a:schemeClr val="accent6">
                    <a:lumMod val="75000"/>
                  </a:schemeClr>
                </a:solidFill>
              </a:rPr>
              <a:t>connaître</a:t>
            </a:r>
            <a:r>
              <a:rPr lang="fr-FR" sz="1400">
                <a:solidFill>
                  <a:schemeClr val="accent6">
                    <a:lumMod val="75000"/>
                  </a:schemeClr>
                </a:solidFill>
              </a:rPr>
              <a:t> </a:t>
            </a:r>
            <a:r>
              <a:rPr lang="fr-FR" sz="1400" b="1">
                <a:solidFill>
                  <a:schemeClr val="accent6">
                    <a:lumMod val="75000"/>
                  </a:schemeClr>
                </a:solidFill>
              </a:rPr>
              <a:t>en temps réel </a:t>
            </a:r>
            <a:r>
              <a:rPr lang="fr-FR" sz="1400">
                <a:solidFill>
                  <a:schemeClr val="tx1">
                    <a:lumMod val="75000"/>
                    <a:lumOff val="25000"/>
                  </a:schemeClr>
                </a:solidFill>
              </a:rPr>
              <a:t>leurs droits et garanties </a:t>
            </a:r>
          </a:p>
          <a:p>
            <a:pPr lvl="1" algn="just"/>
            <a:endParaRPr lang="fr-FR" sz="1400"/>
          </a:p>
          <a:p>
            <a:pPr marL="742950" lvl="1" indent="-285750" algn="just">
              <a:buClr>
                <a:schemeClr val="accent6">
                  <a:lumMod val="75000"/>
                </a:schemeClr>
              </a:buClr>
              <a:buFont typeface="Wingdings" panose="05000000000000000000" pitchFamily="2" charset="2"/>
              <a:buChar char="ü"/>
            </a:pPr>
            <a:r>
              <a:rPr lang="fr-FR" sz="1400">
                <a:solidFill>
                  <a:schemeClr val="tx1">
                    <a:lumMod val="75000"/>
                    <a:lumOff val="25000"/>
                  </a:schemeClr>
                </a:solidFill>
              </a:rPr>
              <a:t>Les professionnels de santé, établissements et centres de santé </a:t>
            </a:r>
            <a:r>
              <a:rPr lang="fr-FR" sz="1400" b="1">
                <a:solidFill>
                  <a:schemeClr val="accent6">
                    <a:lumMod val="75000"/>
                  </a:schemeClr>
                </a:solidFill>
              </a:rPr>
              <a:t>pourront accéder à ces informations</a:t>
            </a:r>
            <a:r>
              <a:rPr lang="fr-FR" sz="1400"/>
              <a:t> </a:t>
            </a:r>
            <a:r>
              <a:rPr lang="fr-FR" sz="1400">
                <a:solidFill>
                  <a:schemeClr val="tx1">
                    <a:lumMod val="75000"/>
                    <a:lumOff val="25000"/>
                  </a:schemeClr>
                </a:solidFill>
              </a:rPr>
              <a:t>dans le </a:t>
            </a:r>
            <a:r>
              <a:rPr lang="fr-FR" sz="1400" b="1">
                <a:solidFill>
                  <a:schemeClr val="accent6">
                    <a:lumMod val="75000"/>
                  </a:schemeClr>
                </a:solidFill>
              </a:rPr>
              <a:t>cadre du tiers payant </a:t>
            </a:r>
          </a:p>
        </p:txBody>
      </p:sp>
      <p:pic>
        <p:nvPicPr>
          <p:cNvPr id="16" name="Graphique 15" descr="Internet">
            <a:extLst>
              <a:ext uri="{FF2B5EF4-FFF2-40B4-BE49-F238E27FC236}">
                <a16:creationId xmlns:a16="http://schemas.microsoft.com/office/drawing/2014/main" id="{F162E65C-FC20-448D-A450-EFB9535746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8263" y="2968629"/>
            <a:ext cx="914400" cy="914400"/>
          </a:xfrm>
          <a:prstGeom prst="rect">
            <a:avLst/>
          </a:prstGeom>
        </p:spPr>
      </p:pic>
      <p:sp>
        <p:nvSpPr>
          <p:cNvPr id="17" name="Rectangle 16">
            <a:extLst>
              <a:ext uri="{FF2B5EF4-FFF2-40B4-BE49-F238E27FC236}">
                <a16:creationId xmlns:a16="http://schemas.microsoft.com/office/drawing/2014/main" id="{36CC48D5-C568-4CD4-AF02-A8E1E2EB66C2}"/>
              </a:ext>
            </a:extLst>
          </p:cNvPr>
          <p:cNvSpPr/>
          <p:nvPr/>
        </p:nvSpPr>
        <p:spPr>
          <a:xfrm>
            <a:off x="2126673" y="1975945"/>
            <a:ext cx="3613297" cy="338554"/>
          </a:xfrm>
          <a:prstGeom prst="rect">
            <a:avLst/>
          </a:prstGeom>
        </p:spPr>
        <p:txBody>
          <a:bodyPr wrap="none">
            <a:spAutoFit/>
          </a:bodyPr>
          <a:lstStyle/>
          <a:p>
            <a:pPr algn="just"/>
            <a:r>
              <a:rPr lang="fr-FR" sz="1600" b="1">
                <a:solidFill>
                  <a:schemeClr val="accent6">
                    <a:lumMod val="75000"/>
                  </a:schemeClr>
                </a:solidFill>
              </a:rPr>
              <a:t>Au plus tard avant le 1</a:t>
            </a:r>
            <a:r>
              <a:rPr lang="fr-FR" sz="1600" b="1" baseline="30000">
                <a:solidFill>
                  <a:schemeClr val="accent6">
                    <a:lumMod val="75000"/>
                  </a:schemeClr>
                </a:solidFill>
              </a:rPr>
              <a:t>er</a:t>
            </a:r>
            <a:r>
              <a:rPr lang="fr-FR" sz="1600" b="1">
                <a:solidFill>
                  <a:schemeClr val="accent6">
                    <a:lumMod val="75000"/>
                  </a:schemeClr>
                </a:solidFill>
              </a:rPr>
              <a:t> décembre 2020 </a:t>
            </a:r>
          </a:p>
        </p:txBody>
      </p:sp>
      <p:sp>
        <p:nvSpPr>
          <p:cNvPr id="18" name="Rectangle 17">
            <a:extLst>
              <a:ext uri="{FF2B5EF4-FFF2-40B4-BE49-F238E27FC236}">
                <a16:creationId xmlns:a16="http://schemas.microsoft.com/office/drawing/2014/main" id="{5CDDDE3A-C1F4-4E35-8420-5454347FC010}"/>
              </a:ext>
            </a:extLst>
          </p:cNvPr>
          <p:cNvSpPr/>
          <p:nvPr/>
        </p:nvSpPr>
        <p:spPr>
          <a:xfrm>
            <a:off x="2126673" y="3090468"/>
            <a:ext cx="6860377" cy="307777"/>
          </a:xfrm>
          <a:prstGeom prst="rect">
            <a:avLst/>
          </a:prstGeom>
        </p:spPr>
        <p:txBody>
          <a:bodyPr wrap="square">
            <a:spAutoFit/>
          </a:bodyPr>
          <a:lstStyle/>
          <a:p>
            <a:pPr algn="just"/>
            <a:r>
              <a:rPr lang="fr-FR" sz="1400">
                <a:solidFill>
                  <a:schemeClr val="tx1">
                    <a:lumMod val="75000"/>
                    <a:lumOff val="25000"/>
                  </a:schemeClr>
                </a:solidFill>
              </a:rPr>
              <a:t>Les</a:t>
            </a:r>
            <a:r>
              <a:rPr lang="fr-FR" sz="1400"/>
              <a:t> </a:t>
            </a:r>
            <a:r>
              <a:rPr lang="fr-FR" sz="1400" b="1">
                <a:solidFill>
                  <a:schemeClr val="accent6">
                    <a:lumMod val="75000"/>
                  </a:schemeClr>
                </a:solidFill>
              </a:rPr>
              <a:t>organismes complémentaires d’assurance </a:t>
            </a:r>
            <a:r>
              <a:rPr lang="fr-FR" sz="1400">
                <a:solidFill>
                  <a:schemeClr val="tx1">
                    <a:lumMod val="75000"/>
                    <a:lumOff val="25000"/>
                  </a:schemeClr>
                </a:solidFill>
              </a:rPr>
              <a:t>doivent proposer des </a:t>
            </a:r>
            <a:r>
              <a:rPr lang="fr-FR" sz="1400" b="1">
                <a:solidFill>
                  <a:schemeClr val="accent6">
                    <a:lumMod val="75000"/>
                  </a:schemeClr>
                </a:solidFill>
              </a:rPr>
              <a:t>services numériques</a:t>
            </a:r>
            <a:endParaRPr lang="fr-FR" sz="1400">
              <a:solidFill>
                <a:schemeClr val="accent6">
                  <a:lumMod val="75000"/>
                </a:schemeClr>
              </a:solidFill>
            </a:endParaRPr>
          </a:p>
        </p:txBody>
      </p:sp>
      <p:pic>
        <p:nvPicPr>
          <p:cNvPr id="19" name="Graphique 18" descr="Calendrier quotidien">
            <a:extLst>
              <a:ext uri="{FF2B5EF4-FFF2-40B4-BE49-F238E27FC236}">
                <a16:creationId xmlns:a16="http://schemas.microsoft.com/office/drawing/2014/main" id="{7092077F-855E-4F18-957C-E9844B95B6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8263" y="1801347"/>
            <a:ext cx="914400" cy="914400"/>
          </a:xfrm>
          <a:prstGeom prst="rect">
            <a:avLst/>
          </a:prstGeom>
        </p:spPr>
      </p:pic>
    </p:spTree>
    <p:extLst>
      <p:ext uri="{BB962C8B-B14F-4D97-AF65-F5344CB8AC3E}">
        <p14:creationId xmlns:p14="http://schemas.microsoft.com/office/powerpoint/2010/main" val="2964912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5">
            <a:extLst>
              <a:ext uri="{FF2B5EF4-FFF2-40B4-BE49-F238E27FC236}">
                <a16:creationId xmlns:a16="http://schemas.microsoft.com/office/drawing/2014/main" id="{3EE906C9-0962-4FF5-8D16-CAEEBE66A0CA}"/>
              </a:ext>
            </a:extLst>
          </p:cNvPr>
          <p:cNvSpPr>
            <a:spLocks noGrp="1"/>
          </p:cNvSpPr>
          <p:nvPr>
            <p:ph type="subTitle" idx="1"/>
          </p:nvPr>
        </p:nvSpPr>
        <p:spPr>
          <a:xfrm>
            <a:off x="3818582" y="2175078"/>
            <a:ext cx="4496936" cy="2106023"/>
          </a:xfrm>
        </p:spPr>
        <p:txBody>
          <a:bodyPr/>
          <a:lstStyle/>
          <a:p>
            <a:pPr algn="ctr"/>
            <a:r>
              <a:rPr lang="fr-FR" altLang="fr-FR" sz="3600"/>
              <a:t>Focus</a:t>
            </a:r>
          </a:p>
        </p:txBody>
      </p:sp>
      <p:pic>
        <p:nvPicPr>
          <p:cNvPr id="3" name="Graphique 2" descr="Loupe">
            <a:extLst>
              <a:ext uri="{FF2B5EF4-FFF2-40B4-BE49-F238E27FC236}">
                <a16:creationId xmlns:a16="http://schemas.microsoft.com/office/drawing/2014/main" id="{06E59597-0D27-401B-9256-48A6408EE3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452717" y="1757878"/>
            <a:ext cx="1627743" cy="1627743"/>
          </a:xfrm>
          <a:prstGeom prst="rect">
            <a:avLst/>
          </a:prstGeom>
          <a:effectLst/>
        </p:spPr>
      </p:pic>
    </p:spTree>
    <p:extLst>
      <p:ext uri="{BB962C8B-B14F-4D97-AF65-F5344CB8AC3E}">
        <p14:creationId xmlns:p14="http://schemas.microsoft.com/office/powerpoint/2010/main" val="3841723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ce réservé du numéro de diapositive 4">
            <a:extLst>
              <a:ext uri="{FF2B5EF4-FFF2-40B4-BE49-F238E27FC236}">
                <a16:creationId xmlns:a16="http://schemas.microsoft.com/office/drawing/2014/main" id="{F3583811-6DFF-4392-A807-7B235DB000B0}"/>
              </a:ext>
            </a:extLst>
          </p:cNvPr>
          <p:cNvSpPr txBox="1">
            <a:spLocks/>
          </p:cNvSpPr>
          <p:nvPr/>
        </p:nvSpPr>
        <p:spPr>
          <a:xfrm>
            <a:off x="8280400" y="4766400"/>
            <a:ext cx="399600" cy="274637"/>
          </a:xfrm>
          <a:prstGeom prst="rect">
            <a:avLst/>
          </a:prstGeom>
        </p:spPr>
        <p:txBody>
          <a:bodyPr vert="horz" wrap="square" lIns="0" tIns="0" rIns="0" bIns="0" numCol="1" anchor="b" anchorCtr="0" compatLnSpc="1">
            <a:prstTxWarp prst="textNoShape">
              <a:avLst/>
            </a:prstTxWarp>
          </a:bodyPr>
          <a:lstStyle>
            <a:defPPr>
              <a:defRPr lang="en-US"/>
            </a:defPPr>
            <a:lvl1pPr algn="r" defTabSz="457200" rtl="0" fontAlgn="base">
              <a:spcBef>
                <a:spcPct val="0"/>
              </a:spcBef>
              <a:spcAft>
                <a:spcPct val="0"/>
              </a:spcAft>
              <a:defRPr sz="800" b="1" kern="1200">
                <a:solidFill>
                  <a:schemeClr val="bg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8227898-8B25-4B57-BC36-40D611BFB559}" type="slidenum">
              <a:rPr kumimoji="0" lang="en-US" altLang="fr-FR" sz="800" b="1" i="0" u="none" strike="noStrike" kern="1200" cap="none" spc="0" normalizeH="0" baseline="0" noProof="0" smtClean="0">
                <a:ln>
                  <a:noFill/>
                </a:ln>
                <a:solidFill>
                  <a:prstClr val="white"/>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altLang="fr-FR" sz="800" b="1" i="0" u="none" strike="noStrike" kern="1200" cap="none" spc="0" normalizeH="0" baseline="0" noProof="0">
              <a:ln>
                <a:noFill/>
              </a:ln>
              <a:solidFill>
                <a:prstClr val="white"/>
              </a:solidFill>
              <a:effectLst/>
              <a:uLnTx/>
              <a:uFillTx/>
              <a:latin typeface="Calibri" pitchFamily="34" charset="0"/>
              <a:ea typeface="MS PGothic" pitchFamily="34" charset="-128"/>
              <a:cs typeface="+mn-cs"/>
            </a:endParaRPr>
          </a:p>
        </p:txBody>
      </p:sp>
      <p:sp>
        <p:nvSpPr>
          <p:cNvPr id="23" name="Titre 1">
            <a:extLst>
              <a:ext uri="{FF2B5EF4-FFF2-40B4-BE49-F238E27FC236}">
                <a16:creationId xmlns:a16="http://schemas.microsoft.com/office/drawing/2014/main" id="{0A0E2287-E13C-46E3-842D-9576E16F4FF1}"/>
              </a:ext>
            </a:extLst>
          </p:cNvPr>
          <p:cNvSpPr>
            <a:spLocks noGrp="1"/>
          </p:cNvSpPr>
          <p:nvPr>
            <p:ph type="title"/>
          </p:nvPr>
        </p:nvSpPr>
        <p:spPr>
          <a:xfrm>
            <a:off x="180000" y="180000"/>
            <a:ext cx="8216900" cy="353302"/>
          </a:xfrm>
        </p:spPr>
        <p:txBody>
          <a:bodyPr/>
          <a:lstStyle/>
          <a:p>
            <a:r>
              <a:rPr lang="fr-FR" sz="2800"/>
              <a:t>Rappel des cas de résiliations existants </a:t>
            </a:r>
          </a:p>
        </p:txBody>
      </p:sp>
      <p:graphicFrame>
        <p:nvGraphicFramePr>
          <p:cNvPr id="3" name="Tableau 3">
            <a:extLst>
              <a:ext uri="{FF2B5EF4-FFF2-40B4-BE49-F238E27FC236}">
                <a16:creationId xmlns:a16="http://schemas.microsoft.com/office/drawing/2014/main" id="{F1E1B1E5-6400-4A44-84F6-AEEF9314C4E8}"/>
              </a:ext>
            </a:extLst>
          </p:cNvPr>
          <p:cNvGraphicFramePr>
            <a:graphicFrameLocks noGrp="1"/>
          </p:cNvGraphicFramePr>
          <p:nvPr>
            <p:extLst>
              <p:ext uri="{D42A27DB-BD31-4B8C-83A1-F6EECF244321}">
                <p14:modId xmlns:p14="http://schemas.microsoft.com/office/powerpoint/2010/main" val="3108479974"/>
              </p:ext>
            </p:extLst>
          </p:nvPr>
        </p:nvGraphicFramePr>
        <p:xfrm>
          <a:off x="180000" y="618288"/>
          <a:ext cx="8797746" cy="4450080"/>
        </p:xfrm>
        <a:graphic>
          <a:graphicData uri="http://schemas.openxmlformats.org/drawingml/2006/table">
            <a:tbl>
              <a:tblPr firstRow="1" bandRow="1">
                <a:tableStyleId>{5C22544A-7EE6-4342-B048-85BDC9FD1C3A}</a:tableStyleId>
              </a:tblPr>
              <a:tblGrid>
                <a:gridCol w="2286109">
                  <a:extLst>
                    <a:ext uri="{9D8B030D-6E8A-4147-A177-3AD203B41FA5}">
                      <a16:colId xmlns:a16="http://schemas.microsoft.com/office/drawing/2014/main" val="1004400143"/>
                    </a:ext>
                  </a:extLst>
                </a:gridCol>
                <a:gridCol w="2112763">
                  <a:extLst>
                    <a:ext uri="{9D8B030D-6E8A-4147-A177-3AD203B41FA5}">
                      <a16:colId xmlns:a16="http://schemas.microsoft.com/office/drawing/2014/main" val="1500818313"/>
                    </a:ext>
                  </a:extLst>
                </a:gridCol>
                <a:gridCol w="2199437">
                  <a:extLst>
                    <a:ext uri="{9D8B030D-6E8A-4147-A177-3AD203B41FA5}">
                      <a16:colId xmlns:a16="http://schemas.microsoft.com/office/drawing/2014/main" val="2630028245"/>
                    </a:ext>
                  </a:extLst>
                </a:gridCol>
                <a:gridCol w="2199437">
                  <a:extLst>
                    <a:ext uri="{9D8B030D-6E8A-4147-A177-3AD203B41FA5}">
                      <a16:colId xmlns:a16="http://schemas.microsoft.com/office/drawing/2014/main" val="2010327885"/>
                    </a:ext>
                  </a:extLst>
                </a:gridCol>
              </a:tblGrid>
              <a:tr h="571562">
                <a:tc>
                  <a:txBody>
                    <a:bodyPr/>
                    <a:lstStyle/>
                    <a:p>
                      <a:endParaRPr lang="fr-FR"/>
                    </a:p>
                  </a:txBody>
                  <a:tcPr>
                    <a:solidFill>
                      <a:schemeClr val="bg1"/>
                    </a:solidFill>
                  </a:tcPr>
                </a:tc>
                <a:tc>
                  <a:txBody>
                    <a:bodyPr/>
                    <a:lstStyle/>
                    <a:p>
                      <a:pPr algn="ctr"/>
                      <a:r>
                        <a:rPr lang="fr-FR" sz="1600"/>
                        <a:t>CODE DES </a:t>
                      </a:r>
                    </a:p>
                    <a:p>
                      <a:pPr algn="ctr"/>
                      <a:r>
                        <a:rPr lang="fr-FR" sz="1600"/>
                        <a:t>ASSURANCES</a:t>
                      </a:r>
                    </a:p>
                  </a:txBody>
                  <a:tcPr anchor="ctr">
                    <a:solidFill>
                      <a:srgbClr val="82368C"/>
                    </a:solidFill>
                  </a:tcPr>
                </a:tc>
                <a:tc>
                  <a:txBody>
                    <a:bodyPr/>
                    <a:lstStyle/>
                    <a:p>
                      <a:pPr algn="ctr"/>
                      <a:r>
                        <a:rPr lang="fr-FR" sz="1600"/>
                        <a:t>CODE DE </a:t>
                      </a:r>
                    </a:p>
                    <a:p>
                      <a:pPr algn="ctr"/>
                      <a:r>
                        <a:rPr lang="fr-FR" sz="1600"/>
                        <a:t>LA MUTUALITE</a:t>
                      </a:r>
                    </a:p>
                  </a:txBody>
                  <a:tcPr anchor="ctr">
                    <a:solidFill>
                      <a:srgbClr val="82368C"/>
                    </a:solidFill>
                  </a:tcPr>
                </a:tc>
                <a:tc>
                  <a:txBody>
                    <a:bodyPr/>
                    <a:lstStyle/>
                    <a:p>
                      <a:pPr algn="ctr"/>
                      <a:r>
                        <a:rPr lang="fr-FR" sz="1600"/>
                        <a:t>CODE DE </a:t>
                      </a:r>
                    </a:p>
                    <a:p>
                      <a:pPr algn="ctr"/>
                      <a:r>
                        <a:rPr lang="fr-FR" sz="1600"/>
                        <a:t>LA SECURITE SOCIALE</a:t>
                      </a:r>
                    </a:p>
                  </a:txBody>
                  <a:tcPr anchor="ctr">
                    <a:solidFill>
                      <a:srgbClr val="82368C"/>
                    </a:solidFill>
                  </a:tcPr>
                </a:tc>
                <a:extLst>
                  <a:ext uri="{0D108BD9-81ED-4DB2-BD59-A6C34878D82A}">
                    <a16:rowId xmlns:a16="http://schemas.microsoft.com/office/drawing/2014/main" val="325837107"/>
                  </a:ext>
                </a:extLst>
              </a:tr>
              <a:tr h="1098000">
                <a:tc>
                  <a:txBody>
                    <a:bodyPr/>
                    <a:lstStyle/>
                    <a:p>
                      <a:r>
                        <a:rPr lang="fr-FR" sz="900" b="1" dirty="0"/>
                        <a:t>Résiliation à l’échéance annuelle</a:t>
                      </a:r>
                    </a:p>
                  </a:txBody>
                  <a:tcPr anchor="ctr">
                    <a:solidFill>
                      <a:srgbClr val="E5C5E9"/>
                    </a:solidFill>
                  </a:tcPr>
                </a:tc>
                <a:tc gridSpan="3">
                  <a:txBody>
                    <a:bodyPr/>
                    <a:lstStyle/>
                    <a:p>
                      <a:pPr marL="90488" indent="-90488">
                        <a:buFont typeface="Arial" panose="020B0604020202020204" pitchFamily="34" charset="0"/>
                        <a:buChar char="•"/>
                        <a:tabLst/>
                      </a:pPr>
                      <a:r>
                        <a:rPr lang="fr-FR" sz="800" u="none" dirty="0"/>
                        <a:t>Lettre, tout autre support durable ou moyen prévu aux articles L. 221-10-3 code mutualité, L.113-14 code des assurances, L. 932-21-3 code </a:t>
                      </a:r>
                      <a:r>
                        <a:rPr lang="fr-FR" sz="800" dirty="0"/>
                        <a:t>au moins 2 mois avant la date d'échéance du contrat ou règlement</a:t>
                      </a:r>
                    </a:p>
                    <a:p>
                      <a:pPr marL="90488" indent="-90488">
                        <a:buFont typeface="Arial" panose="020B0604020202020204" pitchFamily="34" charset="0"/>
                        <a:buChar char="•"/>
                      </a:pPr>
                      <a:r>
                        <a:rPr lang="fr-FR" sz="800" dirty="0"/>
                        <a:t>Employeur/personne morale (collectif obligatoire et facultatif)</a:t>
                      </a:r>
                    </a:p>
                    <a:p>
                      <a:pPr marL="90488" indent="-90488">
                        <a:buFont typeface="Arial" panose="020B0604020202020204" pitchFamily="34" charset="0"/>
                        <a:buChar char="•"/>
                      </a:pPr>
                      <a:r>
                        <a:rPr lang="fr-FR" sz="800" dirty="0"/>
                        <a:t>Salarié (collectif facultatif)</a:t>
                      </a:r>
                    </a:p>
                    <a:p>
                      <a:pPr marL="90488" indent="-90488">
                        <a:buFont typeface="Arial" panose="020B0604020202020204" pitchFamily="34" charset="0"/>
                        <a:buChar char="•"/>
                      </a:pPr>
                      <a:r>
                        <a:rPr lang="fr-FR" sz="800" dirty="0"/>
                        <a:t>Assuré ou adhérent (individuel)</a:t>
                      </a:r>
                    </a:p>
                    <a:p>
                      <a:pPr marL="90488" indent="-90488">
                        <a:buFont typeface="Arial" panose="020B0604020202020204" pitchFamily="34" charset="0"/>
                        <a:buChar char="•"/>
                      </a:pPr>
                      <a:r>
                        <a:rPr lang="fr-FR" sz="800" dirty="0"/>
                        <a:t>Organisme complémentaire d’assurance par lettre A/R au moins 2 mois avant la date d'échéance (sous conditions)</a:t>
                      </a:r>
                    </a:p>
                    <a:p>
                      <a:pPr marL="90488" indent="-90488">
                        <a:buFont typeface="Arial" panose="020B0604020202020204" pitchFamily="34" charset="0"/>
                        <a:buChar char="•"/>
                      </a:pPr>
                      <a:r>
                        <a:rPr lang="fr-FR" sz="800" dirty="0"/>
                        <a:t>Date d’effet à l’échéance</a:t>
                      </a:r>
                    </a:p>
                    <a:p>
                      <a:endParaRPr lang="fr-FR" sz="300" dirty="0"/>
                    </a:p>
                    <a:p>
                      <a:r>
                        <a:rPr lang="fr-FR" sz="800" dirty="0"/>
                        <a:t>(art. L. 113-12 code des assurances; art. L. 221-10 code de la mutualité; art. L. 932-12 code sécurité sociale)</a:t>
                      </a:r>
                    </a:p>
                  </a:txBody>
                  <a:tcPr>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sz="800"/>
                    </a:p>
                  </a:txBody>
                  <a:tcPr/>
                </a:tc>
                <a:tc hMerge="1">
                  <a:txBody>
                    <a:bodyPr/>
                    <a:lstStyle/>
                    <a:p>
                      <a:endParaRPr lang="fr-FR" sz="800"/>
                    </a:p>
                  </a:txBody>
                  <a:tcPr/>
                </a:tc>
                <a:extLst>
                  <a:ext uri="{0D108BD9-81ED-4DB2-BD59-A6C34878D82A}">
                    <a16:rowId xmlns:a16="http://schemas.microsoft.com/office/drawing/2014/main" val="454627953"/>
                  </a:ext>
                </a:extLst>
              </a:tr>
              <a:tr h="1218329">
                <a:tc>
                  <a:txBody>
                    <a:bodyPr/>
                    <a:lstStyle/>
                    <a:p>
                      <a:r>
                        <a:rPr lang="fr-FR" sz="900" b="1"/>
                        <a:t>Résiliation à réception d’avis d’échéance annuelle de prime/cotisation moins de 15 jours ou après la date limite du droit de dénonciation/résiliation </a:t>
                      </a:r>
                    </a:p>
                    <a:p>
                      <a:r>
                        <a:rPr lang="fr-FR" sz="900" b="1"/>
                        <a:t>Ou</a:t>
                      </a:r>
                    </a:p>
                    <a:p>
                      <a:r>
                        <a:rPr lang="fr-FR" sz="900" b="1"/>
                        <a:t>En cas d’absence ou de non-respect par l’OC de l’information de l’assuré/adhérent sur les conditions de résiliation à l’échéance</a:t>
                      </a:r>
                    </a:p>
                  </a:txBody>
                  <a:tcPr anchor="ctr">
                    <a:solidFill>
                      <a:srgbClr val="E5C5E9"/>
                    </a:solidFill>
                  </a:tcPr>
                </a:tc>
                <a:tc gridSpan="3">
                  <a:txBody>
                    <a:bodyPr/>
                    <a:lstStyle/>
                    <a:p>
                      <a:pPr marL="90488" indent="-90488">
                        <a:buFont typeface="Arial" panose="020B0604020202020204" pitchFamily="34" charset="0"/>
                        <a:buChar char="•"/>
                      </a:pPr>
                      <a:r>
                        <a:rPr lang="fr-FR" sz="800" u="none" dirty="0"/>
                        <a:t>20 jours suivant la date d’envoi de l’avis</a:t>
                      </a:r>
                    </a:p>
                    <a:p>
                      <a:pPr marL="90488" indent="-90488">
                        <a:buFont typeface="Arial" panose="020B0604020202020204" pitchFamily="34" charset="0"/>
                        <a:buChar char="•"/>
                      </a:pPr>
                      <a:r>
                        <a:rPr lang="fr-FR" sz="800" u="none" dirty="0"/>
                        <a:t>Uniquement assuré ou adhérent en individuel</a:t>
                      </a:r>
                    </a:p>
                    <a:p>
                      <a:pPr marL="90488" indent="-90488">
                        <a:buFont typeface="Arial" panose="020B0604020202020204" pitchFamily="34" charset="0"/>
                        <a:buChar char="•"/>
                      </a:pPr>
                      <a:r>
                        <a:rPr lang="fr-FR" sz="800" u="none" dirty="0"/>
                        <a:t>Délai de dénonciation court à partir de la date figurant sur le cachet de la poste ou certifiée par un horodatage qualifié</a:t>
                      </a:r>
                    </a:p>
                    <a:p>
                      <a:pPr marL="0" indent="0" algn="l">
                        <a:buFont typeface="Arial" panose="020B0604020202020204" pitchFamily="34" charset="0"/>
                        <a:buNone/>
                      </a:pPr>
                      <a:r>
                        <a:rPr lang="fr-FR" sz="800" u="none" dirty="0"/>
                        <a:t>Ou</a:t>
                      </a:r>
                    </a:p>
                    <a:p>
                      <a:pPr marL="90488" indent="-90488">
                        <a:buFont typeface="Arial" panose="020B0604020202020204" pitchFamily="34" charset="0"/>
                        <a:buChar char="•"/>
                      </a:pPr>
                      <a:r>
                        <a:rPr lang="fr-FR" sz="800" u="none" dirty="0"/>
                        <a:t>A tout moment à compter de la date de reconduction</a:t>
                      </a:r>
                    </a:p>
                    <a:p>
                      <a:pPr marL="90488" indent="-90488">
                        <a:buFont typeface="Arial" panose="020B0604020202020204" pitchFamily="34" charset="0"/>
                        <a:buChar char="•"/>
                      </a:pPr>
                      <a:r>
                        <a:rPr lang="fr-FR" sz="800" u="none" dirty="0"/>
                        <a:t>Sans pénalités</a:t>
                      </a:r>
                    </a:p>
                    <a:p>
                      <a:pPr marL="90488" indent="-90488">
                        <a:buFont typeface="Arial" panose="020B0604020202020204" pitchFamily="34" charset="0"/>
                        <a:buChar char="•"/>
                      </a:pPr>
                      <a:r>
                        <a:rPr lang="fr-FR" sz="800" u="none" dirty="0"/>
                        <a:t>Lettre, tout autre support durable ou moyen prévu aux articles L. 221-10-3 code mutualité, L.113-14 code des assurances, L. 932-21-3 CSS)</a:t>
                      </a:r>
                    </a:p>
                    <a:p>
                      <a:pPr marL="90488" indent="-90488">
                        <a:buFont typeface="Arial" panose="020B0604020202020204" pitchFamily="34" charset="0"/>
                        <a:buChar char="•"/>
                      </a:pPr>
                      <a:r>
                        <a:rPr lang="fr-FR" sz="800" u="none" dirty="0"/>
                        <a:t>Date d’effet le lendemain de la date figurant sur le cachet de la poste ou de la date de notification</a:t>
                      </a:r>
                    </a:p>
                    <a:p>
                      <a:endParaRPr lang="fr-FR" sz="300" dirty="0"/>
                    </a:p>
                    <a:p>
                      <a:r>
                        <a:rPr lang="fr-FR" sz="800" dirty="0"/>
                        <a:t>(art. L. 113-15-1 code des assurances ; L. 221-10-1 code de la mutualité ; art. L. 932-21-1 code sécurité sociale)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sz="800"/>
                    </a:p>
                  </a:txBody>
                  <a:tcPr/>
                </a:tc>
                <a:tc hMerge="1">
                  <a:txBody>
                    <a:bodyPr/>
                    <a:lstStyle/>
                    <a:p>
                      <a:endParaRPr lang="fr-FR" sz="800"/>
                    </a:p>
                  </a:txBody>
                  <a:tcPr/>
                </a:tc>
                <a:extLst>
                  <a:ext uri="{0D108BD9-81ED-4DB2-BD59-A6C34878D82A}">
                    <a16:rowId xmlns:a16="http://schemas.microsoft.com/office/drawing/2014/main" val="3633172913"/>
                  </a:ext>
                </a:extLst>
              </a:tr>
              <a:tr h="872384">
                <a:tc>
                  <a:txBody>
                    <a:bodyPr/>
                    <a:lstStyle/>
                    <a:p>
                      <a:r>
                        <a:rPr lang="fr-FR" sz="900" b="1" dirty="0"/>
                        <a:t>Résiliation en cas de changement de certaines situations personnelles</a:t>
                      </a:r>
                    </a:p>
                    <a:p>
                      <a:r>
                        <a:rPr lang="fr-FR" sz="800" b="0" i="1" dirty="0"/>
                        <a:t>(lorsque le contrat a pour objet la garantie de risques en relation directe avec la situation antérieure et qui ne se retrouvent pas dans la situation nouvelle)</a:t>
                      </a:r>
                    </a:p>
                  </a:txBody>
                  <a:tcPr anchor="ctr">
                    <a:solidFill>
                      <a:srgbClr val="E5C5E9"/>
                    </a:solidFill>
                  </a:tcPr>
                </a:tc>
                <a:tc gridSpan="2">
                  <a:txBody>
                    <a:bodyPr/>
                    <a:lstStyle/>
                    <a:p>
                      <a:pPr marL="90488" indent="-90488">
                        <a:buFont typeface="Arial" panose="020B0604020202020204" pitchFamily="34" charset="0"/>
                        <a:buChar char="•"/>
                      </a:pPr>
                      <a:r>
                        <a:rPr lang="fr-FR" sz="800" dirty="0"/>
                        <a:t>Dans les 3 mois suivant l’évènement ou la date de sa révélation (uniquement pour code mutualité)</a:t>
                      </a:r>
                    </a:p>
                    <a:p>
                      <a:pPr marL="90488" indent="-90488">
                        <a:buFont typeface="Arial" panose="020B0604020202020204" pitchFamily="34" charset="0"/>
                        <a:buChar char="•"/>
                      </a:pPr>
                      <a:r>
                        <a:rPr lang="fr-FR" sz="800" dirty="0"/>
                        <a:t>Lettre A/R ou un envoi recommandé électronique </a:t>
                      </a:r>
                    </a:p>
                    <a:p>
                      <a:pPr marL="90488" indent="-90488">
                        <a:buFont typeface="Arial" panose="020B0604020202020204" pitchFamily="34" charset="0"/>
                        <a:buChar char="•"/>
                      </a:pPr>
                      <a:r>
                        <a:rPr lang="fr-FR" sz="800" dirty="0"/>
                        <a:t>Uniquement assuré ou adhérent en individuel</a:t>
                      </a:r>
                    </a:p>
                    <a:p>
                      <a:pPr marL="90488" indent="-90488">
                        <a:buFont typeface="Arial" panose="020B0604020202020204" pitchFamily="34" charset="0"/>
                        <a:buChar char="•"/>
                      </a:pPr>
                      <a:r>
                        <a:rPr lang="fr-FR" sz="800" dirty="0"/>
                        <a:t>Date d’effet 1 mois après réception de la notification par l’autre partie</a:t>
                      </a:r>
                    </a:p>
                    <a:p>
                      <a:pPr marL="90488" indent="-90488">
                        <a:buFont typeface="Arial" panose="020B0604020202020204" pitchFamily="34" charset="0"/>
                        <a:buChar char="•"/>
                      </a:pPr>
                      <a:endParaRPr lang="fr-FR" sz="400" dirty="0"/>
                    </a:p>
                    <a:p>
                      <a:pPr marL="0" indent="0">
                        <a:buFont typeface="Arial" panose="020B0604020202020204" pitchFamily="34" charset="0"/>
                        <a:buNone/>
                      </a:pPr>
                      <a:r>
                        <a:rPr lang="fr-FR" sz="800" dirty="0"/>
                        <a:t>(art. L. 113-16 code des assurances et art. L. 221-17 code de la mutualité)</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sz="800"/>
                    </a:p>
                  </a:txBody>
                  <a:tcPr/>
                </a:tc>
                <a:tc>
                  <a:txBody>
                    <a:bodyPr/>
                    <a:lstStyle/>
                    <a:p>
                      <a:pPr algn="ctr"/>
                      <a:r>
                        <a:rPr lang="fr-FR" sz="800" b="1"/>
                        <a:t>NON</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893905959"/>
                  </a:ext>
                </a:extLst>
              </a:tr>
              <a:tr h="631726">
                <a:tc>
                  <a:txBody>
                    <a:bodyPr/>
                    <a:lstStyle/>
                    <a:p>
                      <a:r>
                        <a:rPr lang="fr-FR" sz="900" b="1"/>
                        <a:t>Résiliation en raison de modifications contractuelles (collectifs facultatifs)</a:t>
                      </a:r>
                    </a:p>
                  </a:txBody>
                  <a:tcPr anchor="ctr">
                    <a:solidFill>
                      <a:srgbClr val="E5C5E9"/>
                    </a:solidFill>
                  </a:tcPr>
                </a:tc>
                <a:tc gridSpan="3">
                  <a:txBody>
                    <a:bodyPr/>
                    <a:lstStyle/>
                    <a:p>
                      <a:pPr marL="90488" indent="-90488">
                        <a:buFont typeface="Arial" panose="020B0604020202020204" pitchFamily="34" charset="0"/>
                        <a:buChar char="•"/>
                      </a:pPr>
                      <a:r>
                        <a:rPr lang="fr-FR" sz="800" dirty="0"/>
                        <a:t>Information par le souscripteur des modifications au minimum 3 mois avant la date d’entrée en vigueur</a:t>
                      </a:r>
                    </a:p>
                    <a:p>
                      <a:pPr marL="90488" indent="-90488">
                        <a:buFont typeface="Arial" panose="020B0604020202020204" pitchFamily="34" charset="0"/>
                        <a:buChar char="•"/>
                      </a:pPr>
                      <a:r>
                        <a:rPr lang="fr-FR" sz="800" dirty="0"/>
                        <a:t>Dénonciation 1 mois suivant la remise (code mutualité) ou réception de la notice (code sécurité sociale)</a:t>
                      </a:r>
                    </a:p>
                    <a:p>
                      <a:pPr marL="90488" indent="-90488">
                        <a:buFont typeface="Arial" panose="020B0604020202020204" pitchFamily="34" charset="0"/>
                        <a:buChar char="•"/>
                      </a:pPr>
                      <a:r>
                        <a:rPr lang="fr-FR" sz="800" dirty="0"/>
                        <a:t>Salarié en collectif facultatif</a:t>
                      </a:r>
                    </a:p>
                    <a:p>
                      <a:endParaRPr lang="fr-FR" sz="400" dirty="0"/>
                    </a:p>
                    <a:p>
                      <a:r>
                        <a:rPr lang="fr-FR" sz="800" dirty="0"/>
                        <a:t>(art. L. 141-4 code des assurances ; art. L. 221-6 code de la mutualité ; art. L. art. L 932-18 code de la sécurité sociale)</a:t>
                      </a:r>
                    </a:p>
                  </a:txBody>
                  <a:tcPr>
                    <a:lnT w="12700"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sz="800"/>
                    </a:p>
                  </a:txBody>
                  <a:tcPr/>
                </a:tc>
                <a:tc hMerge="1">
                  <a:txBody>
                    <a:bodyPr/>
                    <a:lstStyle/>
                    <a:p>
                      <a:endParaRPr lang="fr-FR" sz="800"/>
                    </a:p>
                  </a:txBody>
                  <a:tcPr/>
                </a:tc>
                <a:extLst>
                  <a:ext uri="{0D108BD9-81ED-4DB2-BD59-A6C34878D82A}">
                    <a16:rowId xmlns:a16="http://schemas.microsoft.com/office/drawing/2014/main" val="3691807217"/>
                  </a:ext>
                </a:extLst>
              </a:tr>
            </a:tbl>
          </a:graphicData>
        </a:graphic>
      </p:graphicFrame>
    </p:spTree>
    <p:extLst>
      <p:ext uri="{BB962C8B-B14F-4D97-AF65-F5344CB8AC3E}">
        <p14:creationId xmlns:p14="http://schemas.microsoft.com/office/powerpoint/2010/main" val="3542634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CED16C99-BF14-4C1F-A479-A12E32C85070}"/>
              </a:ext>
            </a:extLst>
          </p:cNvPr>
          <p:cNvSpPr txBox="1">
            <a:spLocks/>
          </p:cNvSpPr>
          <p:nvPr/>
        </p:nvSpPr>
        <p:spPr bwMode="auto">
          <a:xfrm>
            <a:off x="176413" y="266400"/>
            <a:ext cx="8747125" cy="35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80000"/>
              </a:lnSpc>
              <a:spcBef>
                <a:spcPct val="0"/>
              </a:spcBef>
              <a:spcAft>
                <a:spcPct val="0"/>
              </a:spcAft>
              <a:buClrTx/>
              <a:buSzTx/>
              <a:buFontTx/>
              <a:buNone/>
              <a:tabLst/>
              <a:defRPr/>
            </a:pPr>
            <a:r>
              <a:rPr kumimoji="0" lang="fr-FR" sz="2800" b="1" i="0" u="none" strike="noStrike" kern="1200" cap="none" spc="0" normalizeH="0" baseline="0" noProof="0">
                <a:ln>
                  <a:noFill/>
                </a:ln>
                <a:solidFill>
                  <a:srgbClr val="482683"/>
                </a:solidFill>
                <a:effectLst/>
                <a:uLnTx/>
                <a:uFillTx/>
                <a:latin typeface="Calibri"/>
                <a:ea typeface="MS PGothic" pitchFamily="34" charset="-128"/>
              </a:rPr>
              <a:t>Informations </a:t>
            </a:r>
            <a:r>
              <a:rPr lang="fr-FR" sz="2800">
                <a:latin typeface="Calibri"/>
              </a:rPr>
              <a:t>sur le « mandat »</a:t>
            </a:r>
            <a:r>
              <a:rPr kumimoji="0" lang="fr-FR" sz="2800" b="1" i="0" u="none" strike="noStrike" kern="1200" cap="none" spc="0" normalizeH="0" baseline="0" noProof="0">
                <a:ln>
                  <a:noFill/>
                </a:ln>
                <a:solidFill>
                  <a:srgbClr val="482683"/>
                </a:solidFill>
                <a:effectLst/>
                <a:uLnTx/>
                <a:uFillTx/>
                <a:latin typeface="Calibri"/>
                <a:ea typeface="MS PGothic" pitchFamily="34" charset="-128"/>
              </a:rPr>
              <a:t> : Guide pratique</a:t>
            </a:r>
          </a:p>
        </p:txBody>
      </p:sp>
      <p:sp>
        <p:nvSpPr>
          <p:cNvPr id="3" name="Rectangle 2">
            <a:extLst>
              <a:ext uri="{FF2B5EF4-FFF2-40B4-BE49-F238E27FC236}">
                <a16:creationId xmlns:a16="http://schemas.microsoft.com/office/drawing/2014/main" id="{07DFD30E-5379-41B9-AD43-30FD3E0375F4}"/>
              </a:ext>
            </a:extLst>
          </p:cNvPr>
          <p:cNvSpPr/>
          <p:nvPr/>
        </p:nvSpPr>
        <p:spPr>
          <a:xfrm>
            <a:off x="176412" y="666635"/>
            <a:ext cx="8747125" cy="1384995"/>
          </a:xfrm>
          <a:prstGeom prst="rect">
            <a:avLst/>
          </a:prstGeom>
        </p:spPr>
        <p:txBody>
          <a:bodyPr wrap="square">
            <a:spAutoFit/>
          </a:bodyPr>
          <a:lstStyle/>
          <a:p>
            <a:pPr marL="0" marR="0" lvl="0" indent="0" algn="just" defTabSz="4572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prstClr val="black">
                    <a:lumMod val="85000"/>
                    <a:lumOff val="15000"/>
                  </a:prstClr>
                </a:solidFill>
                <a:effectLst/>
                <a:uLnTx/>
                <a:uFillTx/>
                <a:latin typeface="Calibri" pitchFamily="34" charset="0"/>
                <a:ea typeface="MS PGothic" pitchFamily="34" charset="-128"/>
                <a:cs typeface="+mn-cs"/>
              </a:rPr>
              <a:t>La FFA, la FNMF et le CTIP ont publié un </a:t>
            </a:r>
            <a:r>
              <a:rPr kumimoji="0" lang="fr-FR" sz="1400" b="1" i="0" u="none" strike="noStrike" kern="1200" cap="none" spc="0" normalizeH="0" baseline="0" noProof="0">
                <a:ln>
                  <a:noFill/>
                </a:ln>
                <a:solidFill>
                  <a:srgbClr val="3183C5"/>
                </a:solidFill>
                <a:effectLst/>
                <a:uLnTx/>
                <a:uFillTx/>
                <a:latin typeface="Calibri" pitchFamily="34" charset="0"/>
                <a:ea typeface="MS PGothic" pitchFamily="34" charset="-128"/>
                <a:cs typeface="+mn-cs"/>
              </a:rPr>
              <a:t>guide</a:t>
            </a:r>
            <a:r>
              <a:rPr kumimoji="0" lang="fr-FR" sz="1400" b="0" i="0" u="none" strike="noStrike" kern="1200" cap="none" spc="0" normalizeH="0" baseline="0" noProof="0">
                <a:ln>
                  <a:noFill/>
                </a:ln>
                <a:solidFill>
                  <a:prstClr val="black">
                    <a:lumMod val="85000"/>
                    <a:lumOff val="15000"/>
                  </a:prstClr>
                </a:solidFill>
                <a:effectLst/>
                <a:uLnTx/>
                <a:uFillTx/>
                <a:latin typeface="Calibri" pitchFamily="34" charset="0"/>
                <a:ea typeface="MS PGothic" pitchFamily="34" charset="-128"/>
                <a:cs typeface="+mn-cs"/>
              </a:rPr>
              <a:t> </a:t>
            </a:r>
            <a:r>
              <a:rPr kumimoji="0" lang="fr-FR" sz="1400" b="1" i="0" u="none" strike="noStrike" kern="1200" cap="none" spc="0" normalizeH="0" baseline="0" noProof="0">
                <a:ln>
                  <a:noFill/>
                </a:ln>
                <a:solidFill>
                  <a:srgbClr val="3183C5"/>
                </a:solidFill>
                <a:effectLst/>
                <a:uLnTx/>
                <a:uFillTx/>
                <a:latin typeface="Calibri" pitchFamily="34" charset="0"/>
                <a:ea typeface="MS PGothic" pitchFamily="34" charset="-128"/>
                <a:cs typeface="+mn-cs"/>
              </a:rPr>
              <a:t>de bonnes pratiques </a:t>
            </a:r>
            <a:r>
              <a:rPr kumimoji="0" lang="fr-FR" sz="1400" b="0" i="0" u="none" strike="noStrike" kern="1200" cap="none" spc="0" normalizeH="0" baseline="0" noProof="0">
                <a:ln>
                  <a:noFill/>
                </a:ln>
                <a:solidFill>
                  <a:prstClr val="black">
                    <a:lumMod val="85000"/>
                    <a:lumOff val="15000"/>
                  </a:prstClr>
                </a:solidFill>
                <a:effectLst/>
                <a:uLnTx/>
                <a:uFillTx/>
                <a:latin typeface="Calibri" pitchFamily="34" charset="0"/>
                <a:ea typeface="MS PGothic" pitchFamily="34" charset="-128"/>
                <a:cs typeface="+mn-cs"/>
              </a:rPr>
              <a:t>relatif à la </a:t>
            </a:r>
            <a:r>
              <a:rPr kumimoji="0" lang="fr-FR" sz="1400" b="1" i="0" u="none" strike="noStrike" kern="1200" cap="none" spc="0" normalizeH="0" baseline="0" noProof="0">
                <a:ln>
                  <a:noFill/>
                </a:ln>
                <a:solidFill>
                  <a:srgbClr val="3183C5"/>
                </a:solidFill>
                <a:effectLst/>
                <a:uLnTx/>
                <a:uFillTx/>
                <a:latin typeface="Calibri" pitchFamily="34" charset="0"/>
                <a:ea typeface="MS PGothic" pitchFamily="34" charset="-128"/>
                <a:cs typeface="+mn-cs"/>
              </a:rPr>
              <a:t>mise en œuvre </a:t>
            </a:r>
            <a:r>
              <a:rPr kumimoji="0" lang="fr-FR" sz="1400" b="0" i="0" u="none" strike="noStrike" kern="1200" cap="none" spc="0" normalizeH="0" baseline="0" noProof="0">
                <a:ln>
                  <a:noFill/>
                </a:ln>
                <a:solidFill>
                  <a:prstClr val="black">
                    <a:lumMod val="85000"/>
                    <a:lumOff val="15000"/>
                  </a:prstClr>
                </a:solidFill>
                <a:effectLst/>
                <a:uLnTx/>
                <a:uFillTx/>
                <a:latin typeface="Calibri" pitchFamily="34" charset="0"/>
                <a:ea typeface="MS PGothic" pitchFamily="34" charset="-128"/>
                <a:cs typeface="+mn-cs"/>
              </a:rPr>
              <a:t>de la </a:t>
            </a:r>
            <a:r>
              <a:rPr kumimoji="0" lang="fr-FR" sz="1400" b="1" i="0" u="none" strike="noStrike" kern="1200" cap="none" spc="0" normalizeH="0" baseline="0" noProof="0">
                <a:ln>
                  <a:noFill/>
                </a:ln>
                <a:solidFill>
                  <a:srgbClr val="3183C5"/>
                </a:solidFill>
                <a:effectLst/>
                <a:uLnTx/>
                <a:uFillTx/>
                <a:latin typeface="Calibri" pitchFamily="34" charset="0"/>
                <a:ea typeface="MS PGothic" pitchFamily="34" charset="-128"/>
                <a:cs typeface="+mn-cs"/>
              </a:rPr>
              <a:t>résiliation infra-annuelle </a:t>
            </a:r>
            <a:r>
              <a:rPr kumimoji="0" lang="fr-FR" sz="1400" b="0" i="0" u="none" strike="noStrike" kern="1200" cap="none" spc="0" normalizeH="0" baseline="0" noProof="0">
                <a:ln>
                  <a:noFill/>
                </a:ln>
                <a:solidFill>
                  <a:prstClr val="black">
                    <a:lumMod val="85000"/>
                    <a:lumOff val="15000"/>
                  </a:prstClr>
                </a:solidFill>
                <a:effectLst/>
                <a:uLnTx/>
                <a:uFillTx/>
                <a:latin typeface="Calibri" pitchFamily="34" charset="0"/>
                <a:ea typeface="MS PGothic" pitchFamily="34" charset="-128"/>
                <a:cs typeface="+mn-cs"/>
              </a:rPr>
              <a:t>des contrats complémentaires santé. Ce guide a </a:t>
            </a:r>
            <a:r>
              <a:rPr kumimoji="0" lang="fr-FR" sz="1400" i="0" u="none" strike="noStrike" kern="1200" cap="none" spc="0" normalizeH="0" baseline="0" noProof="0">
                <a:ln>
                  <a:noFill/>
                </a:ln>
                <a:solidFill>
                  <a:schemeClr val="tx1">
                    <a:lumMod val="85000"/>
                    <a:lumOff val="15000"/>
                  </a:schemeClr>
                </a:solidFill>
                <a:effectLst/>
                <a:uLnTx/>
                <a:uFillTx/>
                <a:latin typeface="Calibri" pitchFamily="34" charset="0"/>
                <a:ea typeface="MS PGothic" pitchFamily="34" charset="-128"/>
                <a:cs typeface="+mn-cs"/>
              </a:rPr>
              <a:t>pour </a:t>
            </a:r>
            <a:r>
              <a:rPr kumimoji="0" lang="fr-FR" sz="1400" b="1" i="0" u="none" strike="noStrike" kern="1200" cap="none" spc="0" normalizeH="0" baseline="0" noProof="0">
                <a:ln>
                  <a:noFill/>
                </a:ln>
                <a:solidFill>
                  <a:srgbClr val="3183C5"/>
                </a:solidFill>
                <a:effectLst/>
                <a:uLnTx/>
                <a:uFillTx/>
                <a:latin typeface="Calibri" pitchFamily="34" charset="0"/>
                <a:ea typeface="MS PGothic" pitchFamily="34" charset="-128"/>
                <a:cs typeface="+mn-cs"/>
              </a:rPr>
              <a:t>objet </a:t>
            </a:r>
            <a:r>
              <a:rPr kumimoji="0" lang="fr-FR" sz="1400" i="0" u="none" strike="noStrike" kern="1200" cap="none" spc="0" normalizeH="0" baseline="0" noProof="0">
                <a:ln>
                  <a:noFill/>
                </a:ln>
                <a:solidFill>
                  <a:schemeClr val="tx1">
                    <a:lumMod val="85000"/>
                    <a:lumOff val="15000"/>
                  </a:schemeClr>
                </a:solidFill>
                <a:effectLst/>
                <a:uLnTx/>
                <a:uFillTx/>
                <a:latin typeface="Calibri" pitchFamily="34" charset="0"/>
                <a:ea typeface="MS PGothic" pitchFamily="34" charset="-128"/>
                <a:cs typeface="+mn-cs"/>
              </a:rPr>
              <a:t>de</a:t>
            </a:r>
            <a:r>
              <a:rPr kumimoji="0" lang="fr-FR" sz="1400" b="1" i="0" u="none" strike="noStrike" kern="1200" cap="none" spc="0" normalizeH="0" baseline="0" noProof="0">
                <a:ln>
                  <a:noFill/>
                </a:ln>
                <a:solidFill>
                  <a:srgbClr val="3183C5"/>
                </a:solidFill>
                <a:effectLst/>
                <a:uLnTx/>
                <a:uFillTx/>
                <a:latin typeface="Calibri" pitchFamily="34" charset="0"/>
                <a:ea typeface="MS PGothic" pitchFamily="34" charset="-128"/>
                <a:cs typeface="+mn-cs"/>
              </a:rPr>
              <a:t> partager</a:t>
            </a:r>
            <a:r>
              <a:rPr kumimoji="0" lang="fr-FR" sz="1400" i="0" u="none" strike="noStrike" kern="1200" cap="none" spc="0" normalizeH="0" baseline="0" noProof="0">
                <a:ln>
                  <a:noFill/>
                </a:ln>
                <a:solidFill>
                  <a:schemeClr val="tx1">
                    <a:lumMod val="85000"/>
                    <a:lumOff val="15000"/>
                  </a:schemeClr>
                </a:solidFill>
                <a:effectLst/>
                <a:uLnTx/>
                <a:uFillTx/>
                <a:latin typeface="Calibri" pitchFamily="34" charset="0"/>
                <a:ea typeface="MS PGothic" pitchFamily="34" charset="-128"/>
                <a:cs typeface="+mn-cs"/>
              </a:rPr>
              <a:t>, au sein de la profession, les </a:t>
            </a:r>
            <a:r>
              <a:rPr kumimoji="0" lang="fr-FR" sz="1400" b="1" i="0" u="none" strike="noStrike" kern="1200" cap="none" spc="0" normalizeH="0" baseline="0" noProof="0">
                <a:ln>
                  <a:noFill/>
                </a:ln>
                <a:solidFill>
                  <a:srgbClr val="3183C5"/>
                </a:solidFill>
                <a:effectLst/>
                <a:uLnTx/>
                <a:uFillTx/>
                <a:latin typeface="Calibri" pitchFamily="34" charset="0"/>
                <a:ea typeface="MS PGothic" pitchFamily="34" charset="-128"/>
                <a:cs typeface="+mn-cs"/>
              </a:rPr>
              <a:t>modalités opérationnelles </a:t>
            </a:r>
            <a:r>
              <a:rPr kumimoji="0" lang="fr-FR" sz="1400" i="0" u="none" strike="noStrike" kern="1200" cap="none" spc="0" normalizeH="0" baseline="0" noProof="0">
                <a:ln>
                  <a:noFill/>
                </a:ln>
                <a:solidFill>
                  <a:schemeClr val="tx1">
                    <a:lumMod val="85000"/>
                    <a:lumOff val="15000"/>
                  </a:schemeClr>
                </a:solidFill>
                <a:effectLst/>
                <a:uLnTx/>
                <a:uFillTx/>
                <a:latin typeface="Calibri" pitchFamily="34" charset="0"/>
                <a:ea typeface="MS PGothic" pitchFamily="34" charset="-128"/>
                <a:cs typeface="+mn-cs"/>
              </a:rPr>
              <a:t>et les </a:t>
            </a:r>
            <a:r>
              <a:rPr kumimoji="0" lang="fr-FR" sz="1400" b="1" i="0" u="none" strike="noStrike" kern="1200" cap="none" spc="0" normalizeH="0" baseline="0" noProof="0">
                <a:ln>
                  <a:noFill/>
                </a:ln>
                <a:solidFill>
                  <a:srgbClr val="3183C5"/>
                </a:solidFill>
                <a:effectLst/>
                <a:uLnTx/>
                <a:uFillTx/>
                <a:latin typeface="Calibri" pitchFamily="34" charset="0"/>
                <a:ea typeface="MS PGothic" pitchFamily="34" charset="-128"/>
                <a:cs typeface="+mn-cs"/>
              </a:rPr>
              <a:t>processus</a:t>
            </a:r>
            <a:r>
              <a:rPr kumimoji="0" lang="fr-FR" sz="1400" i="0" u="none" strike="noStrike" kern="1200" cap="none" spc="0" normalizeH="0" baseline="0" noProof="0">
                <a:ln>
                  <a:noFill/>
                </a:ln>
                <a:solidFill>
                  <a:schemeClr val="tx1">
                    <a:lumMod val="85000"/>
                    <a:lumOff val="15000"/>
                  </a:schemeClr>
                </a:solidFill>
                <a:effectLst/>
                <a:uLnTx/>
                <a:uFillTx/>
                <a:latin typeface="Calibri" pitchFamily="34" charset="0"/>
                <a:ea typeface="MS PGothic" pitchFamily="34" charset="-128"/>
                <a:cs typeface="+mn-cs"/>
              </a:rPr>
              <a:t> permettant d’</a:t>
            </a:r>
            <a:r>
              <a:rPr kumimoji="0" lang="fr-FR" sz="1400" b="1" u="none" strike="noStrike" kern="1200" cap="none" spc="0" normalizeH="0" baseline="0" noProof="0">
                <a:ln>
                  <a:noFill/>
                </a:ln>
                <a:solidFill>
                  <a:srgbClr val="3183C5"/>
                </a:solidFill>
                <a:effectLst/>
                <a:uLnTx/>
                <a:uFillTx/>
                <a:latin typeface="Calibri" pitchFamily="34" charset="0"/>
                <a:ea typeface="MS PGothic" pitchFamily="34" charset="-128"/>
                <a:cs typeface="+mn-cs"/>
              </a:rPr>
              <a:t>unifier</a:t>
            </a:r>
            <a:r>
              <a:rPr kumimoji="0" lang="fr-FR" sz="1400" i="0" u="none" strike="noStrike" kern="1200" cap="none" spc="0" normalizeH="0" baseline="0" noProof="0">
                <a:ln>
                  <a:noFill/>
                </a:ln>
                <a:solidFill>
                  <a:schemeClr val="tx1">
                    <a:lumMod val="85000"/>
                    <a:lumOff val="15000"/>
                  </a:schemeClr>
                </a:solidFill>
                <a:effectLst/>
                <a:uLnTx/>
                <a:uFillTx/>
                <a:latin typeface="Calibri" pitchFamily="34" charset="0"/>
                <a:ea typeface="MS PGothic" pitchFamily="34" charset="-128"/>
                <a:cs typeface="+mn-cs"/>
              </a:rPr>
              <a:t> et de </a:t>
            </a:r>
            <a:r>
              <a:rPr kumimoji="0" lang="fr-FR" sz="1400" b="1" i="0" u="none" strike="noStrike" kern="1200" cap="none" spc="0" normalizeH="0" baseline="0" noProof="0">
                <a:ln>
                  <a:noFill/>
                </a:ln>
                <a:solidFill>
                  <a:srgbClr val="3183C5"/>
                </a:solidFill>
                <a:effectLst/>
                <a:uLnTx/>
                <a:uFillTx/>
                <a:latin typeface="Calibri" pitchFamily="34" charset="0"/>
                <a:ea typeface="MS PGothic" pitchFamily="34" charset="-128"/>
                <a:cs typeface="+mn-cs"/>
              </a:rPr>
              <a:t>fluidifier</a:t>
            </a:r>
            <a:r>
              <a:rPr kumimoji="0" lang="fr-FR" sz="1400" i="0" u="none" strike="noStrike" kern="1200" cap="none" spc="0" normalizeH="0" baseline="0" noProof="0">
                <a:ln>
                  <a:noFill/>
                </a:ln>
                <a:solidFill>
                  <a:schemeClr val="tx1">
                    <a:lumMod val="85000"/>
                    <a:lumOff val="15000"/>
                  </a:schemeClr>
                </a:solidFill>
                <a:effectLst/>
                <a:uLnTx/>
                <a:uFillTx/>
                <a:latin typeface="Calibri" pitchFamily="34" charset="0"/>
                <a:ea typeface="MS PGothic" pitchFamily="34" charset="-128"/>
                <a:cs typeface="+mn-cs"/>
              </a:rPr>
              <a:t> les </a:t>
            </a:r>
            <a:r>
              <a:rPr kumimoji="0" lang="fr-FR" sz="1400" b="1" i="0" u="none" strike="noStrike" kern="1200" cap="none" spc="0" normalizeH="0" baseline="0" noProof="0">
                <a:ln>
                  <a:noFill/>
                </a:ln>
                <a:solidFill>
                  <a:srgbClr val="3183C5"/>
                </a:solidFill>
                <a:effectLst/>
                <a:uLnTx/>
                <a:uFillTx/>
                <a:latin typeface="Calibri" pitchFamily="34" charset="0"/>
                <a:ea typeface="MS PGothic" pitchFamily="34" charset="-128"/>
                <a:cs typeface="+mn-cs"/>
              </a:rPr>
              <a:t>relations</a:t>
            </a:r>
            <a:r>
              <a:rPr kumimoji="0" lang="fr-FR" sz="1400" i="0" u="none" strike="noStrike" kern="1200" cap="none" spc="0" normalizeH="0" baseline="0" noProof="0">
                <a:ln>
                  <a:noFill/>
                </a:ln>
                <a:solidFill>
                  <a:schemeClr val="tx1">
                    <a:lumMod val="85000"/>
                    <a:lumOff val="15000"/>
                  </a:schemeClr>
                </a:solidFill>
                <a:effectLst/>
                <a:uLnTx/>
                <a:uFillTx/>
                <a:latin typeface="Calibri" pitchFamily="34" charset="0"/>
                <a:ea typeface="MS PGothic" pitchFamily="34" charset="-128"/>
                <a:cs typeface="+mn-cs"/>
              </a:rPr>
              <a:t> entre le </a:t>
            </a:r>
            <a:r>
              <a:rPr kumimoji="0" lang="fr-FR" sz="1400" b="1" i="0" u="none" strike="noStrike" kern="1200" cap="none" spc="0" normalizeH="0" baseline="0" noProof="0">
                <a:ln>
                  <a:noFill/>
                </a:ln>
                <a:solidFill>
                  <a:srgbClr val="3183C5"/>
                </a:solidFill>
                <a:effectLst/>
                <a:uLnTx/>
                <a:uFillTx/>
                <a:latin typeface="Calibri" pitchFamily="34" charset="0"/>
                <a:ea typeface="MS PGothic" pitchFamily="34" charset="-128"/>
                <a:cs typeface="+mn-cs"/>
              </a:rPr>
              <a:t>nouvel</a:t>
            </a:r>
            <a:r>
              <a:rPr kumimoji="0" lang="fr-FR" sz="1400" i="0" u="none" strike="noStrike" kern="1200" cap="none" spc="0" normalizeH="0" baseline="0" noProof="0">
                <a:ln>
                  <a:noFill/>
                </a:ln>
                <a:solidFill>
                  <a:schemeClr val="tx1">
                    <a:lumMod val="85000"/>
                    <a:lumOff val="15000"/>
                  </a:schemeClr>
                </a:solidFill>
                <a:effectLst/>
                <a:uLnTx/>
                <a:uFillTx/>
                <a:latin typeface="Calibri" pitchFamily="34" charset="0"/>
                <a:ea typeface="MS PGothic" pitchFamily="34" charset="-128"/>
                <a:cs typeface="+mn-cs"/>
              </a:rPr>
              <a:t> et l’</a:t>
            </a:r>
            <a:r>
              <a:rPr kumimoji="0" lang="fr-FR" sz="1400" b="1" i="0" u="none" strike="noStrike" kern="1200" cap="none" spc="0" normalizeH="0" baseline="0" noProof="0">
                <a:ln>
                  <a:noFill/>
                </a:ln>
                <a:solidFill>
                  <a:srgbClr val="3183C5"/>
                </a:solidFill>
                <a:effectLst/>
                <a:uLnTx/>
                <a:uFillTx/>
                <a:latin typeface="Calibri" pitchFamily="34" charset="0"/>
                <a:ea typeface="MS PGothic" pitchFamily="34" charset="-128"/>
                <a:cs typeface="+mn-cs"/>
              </a:rPr>
              <a:t>ancien organisme</a:t>
            </a:r>
            <a:r>
              <a:rPr kumimoji="0" lang="fr-FR" sz="1400" i="0" u="none" strike="noStrike" kern="1200" cap="none" spc="0" normalizeH="0" baseline="0" noProof="0">
                <a:ln>
                  <a:noFill/>
                </a:ln>
                <a:solidFill>
                  <a:schemeClr val="tx1">
                    <a:lumMod val="85000"/>
                    <a:lumOff val="15000"/>
                  </a:schemeClr>
                </a:solidFill>
                <a:effectLst/>
                <a:uLnTx/>
                <a:uFillTx/>
                <a:latin typeface="Calibri" pitchFamily="34" charset="0"/>
                <a:ea typeface="MS PGothic" pitchFamily="34" charset="-128"/>
                <a:cs typeface="+mn-cs"/>
              </a:rPr>
              <a:t>, dans le cas où le souscripteur confie le processus de résiliation de son contrat complémentaire santé ou de dénonciation de son adhésion ou son affiliation au nouvel organisme auprès duquel il souscrit un nouveau contrat.</a:t>
            </a:r>
          </a:p>
        </p:txBody>
      </p:sp>
      <p:grpSp>
        <p:nvGrpSpPr>
          <p:cNvPr id="12" name="Groupe 11">
            <a:extLst>
              <a:ext uri="{FF2B5EF4-FFF2-40B4-BE49-F238E27FC236}">
                <a16:creationId xmlns:a16="http://schemas.microsoft.com/office/drawing/2014/main" id="{B622BA5A-46B4-471A-BB5F-6F6C8B14C1F7}"/>
              </a:ext>
            </a:extLst>
          </p:cNvPr>
          <p:cNvGrpSpPr/>
          <p:nvPr/>
        </p:nvGrpSpPr>
        <p:grpSpPr>
          <a:xfrm>
            <a:off x="4546527" y="2095392"/>
            <a:ext cx="4278817" cy="2656718"/>
            <a:chOff x="4826739" y="970401"/>
            <a:chExt cx="3906258" cy="3604939"/>
          </a:xfrm>
        </p:grpSpPr>
        <p:sp>
          <p:nvSpPr>
            <p:cNvPr id="13" name="Rectangle 12">
              <a:extLst>
                <a:ext uri="{FF2B5EF4-FFF2-40B4-BE49-F238E27FC236}">
                  <a16:creationId xmlns:a16="http://schemas.microsoft.com/office/drawing/2014/main" id="{4FCC8C0D-647B-400D-9822-C5D707D53831}"/>
                </a:ext>
              </a:extLst>
            </p:cNvPr>
            <p:cNvSpPr/>
            <p:nvPr/>
          </p:nvSpPr>
          <p:spPr>
            <a:xfrm>
              <a:off x="4826739" y="970401"/>
              <a:ext cx="3906258" cy="3604939"/>
            </a:xfrm>
            <a:prstGeom prst="rect">
              <a:avLst/>
            </a:prstGeom>
            <a:solidFill>
              <a:sysClr val="window" lastClr="FFFFFF"/>
            </a:solid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48146758-2B10-4875-BEE1-69E9CFBC3E2C}"/>
                </a:ext>
              </a:extLst>
            </p:cNvPr>
            <p:cNvSpPr/>
            <p:nvPr/>
          </p:nvSpPr>
          <p:spPr>
            <a:xfrm>
              <a:off x="4826739" y="970401"/>
              <a:ext cx="3906258" cy="3604939"/>
            </a:xfrm>
            <a:prstGeom prst="rect">
              <a:avLst/>
            </a:prstGeom>
            <a:solidFill>
              <a:sysClr val="window" lastClr="FFFFFF">
                <a:lumMod val="95000"/>
                <a:alpha val="70000"/>
              </a:sys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5" name="Groupe 14">
            <a:extLst>
              <a:ext uri="{FF2B5EF4-FFF2-40B4-BE49-F238E27FC236}">
                <a16:creationId xmlns:a16="http://schemas.microsoft.com/office/drawing/2014/main" id="{75F938EA-C456-4126-91AF-AB91B02F9A27}"/>
              </a:ext>
            </a:extLst>
          </p:cNvPr>
          <p:cNvGrpSpPr/>
          <p:nvPr/>
        </p:nvGrpSpPr>
        <p:grpSpPr>
          <a:xfrm>
            <a:off x="409431" y="2095392"/>
            <a:ext cx="3908132" cy="2656718"/>
            <a:chOff x="409432" y="969881"/>
            <a:chExt cx="3906258" cy="3604939"/>
          </a:xfrm>
          <a:solidFill>
            <a:srgbClr val="EAF3FA"/>
          </a:solidFill>
        </p:grpSpPr>
        <p:sp>
          <p:nvSpPr>
            <p:cNvPr id="16" name="Rectangle 15">
              <a:extLst>
                <a:ext uri="{FF2B5EF4-FFF2-40B4-BE49-F238E27FC236}">
                  <a16:creationId xmlns:a16="http://schemas.microsoft.com/office/drawing/2014/main" id="{C6A2FBDB-F194-4B0D-ADCF-0032CF80332E}"/>
                </a:ext>
              </a:extLst>
            </p:cNvPr>
            <p:cNvSpPr/>
            <p:nvPr/>
          </p:nvSpPr>
          <p:spPr>
            <a:xfrm>
              <a:off x="409432" y="969881"/>
              <a:ext cx="3906258" cy="3604939"/>
            </a:xfrm>
            <a:prstGeom prst="rect">
              <a:avLst/>
            </a:prstGeom>
            <a:grp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76EB6CC2-5F46-4E1F-95C8-747AFC464450}"/>
                </a:ext>
              </a:extLst>
            </p:cNvPr>
            <p:cNvSpPr/>
            <p:nvPr/>
          </p:nvSpPr>
          <p:spPr>
            <a:xfrm>
              <a:off x="409432" y="969881"/>
              <a:ext cx="3906258" cy="3604939"/>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8" name="Rectangle 17">
            <a:extLst>
              <a:ext uri="{FF2B5EF4-FFF2-40B4-BE49-F238E27FC236}">
                <a16:creationId xmlns:a16="http://schemas.microsoft.com/office/drawing/2014/main" id="{225430F6-0288-4EB4-949C-107167C51F05}"/>
              </a:ext>
            </a:extLst>
          </p:cNvPr>
          <p:cNvSpPr/>
          <p:nvPr/>
        </p:nvSpPr>
        <p:spPr>
          <a:xfrm>
            <a:off x="638395" y="2249294"/>
            <a:ext cx="3476404" cy="8640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D3FAFD2D-936E-4AE8-8D40-868442FC7EF2}"/>
              </a:ext>
            </a:extLst>
          </p:cNvPr>
          <p:cNvSpPr/>
          <p:nvPr/>
        </p:nvSpPr>
        <p:spPr>
          <a:xfrm>
            <a:off x="4782943" y="2283504"/>
            <a:ext cx="3805982" cy="865499"/>
          </a:xfrm>
          <a:prstGeom prst="rect">
            <a:avLst/>
          </a:prstGeom>
          <a:solidFill>
            <a:sysClr val="window" lastClr="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25696216-2341-40DB-810D-FD15B63A8B22}"/>
              </a:ext>
            </a:extLst>
          </p:cNvPr>
          <p:cNvSpPr/>
          <p:nvPr/>
        </p:nvSpPr>
        <p:spPr>
          <a:xfrm>
            <a:off x="409432" y="3364723"/>
            <a:ext cx="3809277" cy="1354217"/>
          </a:xfrm>
          <a:prstGeom prst="rect">
            <a:avLst/>
          </a:prstGeom>
        </p:spPr>
        <p:txBody>
          <a:bodyPr wrap="square">
            <a:spAutoFit/>
          </a:bodyPr>
          <a:lstStyle/>
          <a:p>
            <a:pPr marR="0" lvl="0" algn="just" defTabSz="914400" eaLnBrk="1" fontAlgn="auto" latinLnBrk="0" hangingPunct="1">
              <a:lnSpc>
                <a:spcPct val="100000"/>
              </a:lnSpc>
              <a:spcBef>
                <a:spcPts val="0"/>
              </a:spcBef>
              <a:spcAft>
                <a:spcPts val="600"/>
              </a:spcAft>
              <a:buClr>
                <a:srgbClr val="3183C5"/>
              </a:buClr>
              <a:buSzTx/>
              <a:tabLst/>
              <a:defRPr/>
            </a:pPr>
            <a:r>
              <a:rPr lang="fr-FR" sz="1100" b="1" kern="0">
                <a:solidFill>
                  <a:schemeClr val="tx1">
                    <a:lumMod val="75000"/>
                    <a:lumOff val="25000"/>
                  </a:schemeClr>
                </a:solidFill>
              </a:rPr>
              <a:t>Peuvent figurer les informations suivantes </a:t>
            </a:r>
            <a:r>
              <a:rPr lang="fr-FR" sz="1100" kern="0">
                <a:solidFill>
                  <a:schemeClr val="tx1">
                    <a:lumMod val="75000"/>
                    <a:lumOff val="25000"/>
                  </a:schemeClr>
                </a:solidFill>
              </a:rPr>
              <a:t> </a:t>
            </a:r>
          </a:p>
          <a:p>
            <a:pPr marL="171450" marR="0" lvl="0" indent="-171450" algn="just" defTabSz="914400" eaLnBrk="1" fontAlgn="auto" latinLnBrk="0" hangingPunct="1">
              <a:lnSpc>
                <a:spcPct val="100000"/>
              </a:lnSpc>
              <a:spcBef>
                <a:spcPts val="0"/>
              </a:spcBef>
              <a:spcAft>
                <a:spcPts val="0"/>
              </a:spcAft>
              <a:buClr>
                <a:srgbClr val="3183C5"/>
              </a:buClr>
              <a:buSzTx/>
              <a:buFont typeface="Wingdings" panose="05000000000000000000" pitchFamily="2" charset="2"/>
              <a:buChar char="§"/>
              <a:tabLst/>
              <a:defRPr/>
            </a:pPr>
            <a:r>
              <a:rPr lang="fr-FR" sz="1100" kern="0">
                <a:solidFill>
                  <a:schemeClr val="tx1">
                    <a:lumMod val="75000"/>
                    <a:lumOff val="25000"/>
                  </a:schemeClr>
                </a:solidFill>
              </a:rPr>
              <a:t>Référence des organismes prenant et cédant</a:t>
            </a:r>
          </a:p>
          <a:p>
            <a:pPr marL="171450" marR="0" lvl="0" indent="-171450" algn="just" defTabSz="914400" eaLnBrk="1" fontAlgn="auto" latinLnBrk="0" hangingPunct="1">
              <a:lnSpc>
                <a:spcPct val="100000"/>
              </a:lnSpc>
              <a:spcBef>
                <a:spcPts val="0"/>
              </a:spcBef>
              <a:spcAft>
                <a:spcPts val="0"/>
              </a:spcAft>
              <a:buClr>
                <a:srgbClr val="3183C5"/>
              </a:buClr>
              <a:buSzTx/>
              <a:buFont typeface="Wingdings" panose="05000000000000000000" pitchFamily="2" charset="2"/>
              <a:buChar char="§"/>
              <a:tabLst/>
              <a:defRPr/>
            </a:pPr>
            <a:r>
              <a:rPr lang="fr-FR" sz="1100" kern="0">
                <a:solidFill>
                  <a:schemeClr val="tx1">
                    <a:lumMod val="75000"/>
                    <a:lumOff val="25000"/>
                  </a:schemeClr>
                </a:solidFill>
              </a:rPr>
              <a:t>Référence du contrat, de l’adhésion ou de l’affiliation</a:t>
            </a:r>
          </a:p>
          <a:p>
            <a:pPr marL="171450" marR="0" lvl="0" indent="-171450" algn="just" defTabSz="914400" eaLnBrk="1" fontAlgn="auto" latinLnBrk="0" hangingPunct="1">
              <a:lnSpc>
                <a:spcPct val="100000"/>
              </a:lnSpc>
              <a:spcBef>
                <a:spcPts val="0"/>
              </a:spcBef>
              <a:spcAft>
                <a:spcPts val="0"/>
              </a:spcAft>
              <a:buClr>
                <a:srgbClr val="3183C5"/>
              </a:buClr>
              <a:buSzTx/>
              <a:buFont typeface="Wingdings" panose="05000000000000000000" pitchFamily="2" charset="2"/>
              <a:buChar char="§"/>
              <a:tabLst/>
              <a:defRPr/>
            </a:pPr>
            <a:r>
              <a:rPr lang="fr-FR" sz="1100" kern="0">
                <a:solidFill>
                  <a:schemeClr val="tx1">
                    <a:lumMod val="75000"/>
                    <a:lumOff val="25000"/>
                  </a:schemeClr>
                </a:solidFill>
              </a:rPr>
              <a:t>Identification du souscripteur, le cas échéant l’accord de l’assuré pour une date de résiliation / adhésion différée</a:t>
            </a:r>
          </a:p>
          <a:p>
            <a:pPr marL="171450" marR="0" lvl="0" indent="-171450" algn="just" defTabSz="914400" eaLnBrk="1" fontAlgn="auto" latinLnBrk="0" hangingPunct="1">
              <a:lnSpc>
                <a:spcPct val="100000"/>
              </a:lnSpc>
              <a:spcBef>
                <a:spcPts val="0"/>
              </a:spcBef>
              <a:spcAft>
                <a:spcPts val="0"/>
              </a:spcAft>
              <a:buClr>
                <a:srgbClr val="3183C5"/>
              </a:buClr>
              <a:buSzTx/>
              <a:buFont typeface="Wingdings" panose="05000000000000000000" pitchFamily="2" charset="2"/>
              <a:buChar char="§"/>
              <a:tabLst/>
              <a:defRPr/>
            </a:pPr>
            <a:r>
              <a:rPr lang="fr-FR" sz="1100" kern="0">
                <a:solidFill>
                  <a:schemeClr val="tx1">
                    <a:lumMod val="75000"/>
                    <a:lumOff val="25000"/>
                  </a:schemeClr>
                </a:solidFill>
              </a:rPr>
              <a:t>La présence de ces informations ne présente aucun caractère obligatoire</a:t>
            </a:r>
            <a:endParaRPr kumimoji="0" lang="fr-FR" sz="1100" i="0" u="none" strike="noStrike" kern="0" cap="none" spc="0" normalizeH="0" baseline="0" noProof="0">
              <a:ln>
                <a:noFill/>
              </a:ln>
              <a:solidFill>
                <a:schemeClr val="tx1">
                  <a:lumMod val="75000"/>
                  <a:lumOff val="25000"/>
                </a:schemeClr>
              </a:solidFill>
              <a:effectLst/>
              <a:uLnTx/>
              <a:uFillTx/>
            </a:endParaRPr>
          </a:p>
        </p:txBody>
      </p:sp>
      <p:sp>
        <p:nvSpPr>
          <p:cNvPr id="22" name="Rectangle 21">
            <a:extLst>
              <a:ext uri="{FF2B5EF4-FFF2-40B4-BE49-F238E27FC236}">
                <a16:creationId xmlns:a16="http://schemas.microsoft.com/office/drawing/2014/main" id="{03B04F1B-43F8-4360-951A-2CD155F94A92}"/>
              </a:ext>
            </a:extLst>
          </p:cNvPr>
          <p:cNvSpPr/>
          <p:nvPr/>
        </p:nvSpPr>
        <p:spPr>
          <a:xfrm>
            <a:off x="1354872" y="2320845"/>
            <a:ext cx="2940036" cy="7386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400" b="1" kern="0">
                <a:solidFill>
                  <a:srgbClr val="3183C5"/>
                </a:solidFill>
              </a:rPr>
              <a:t>Recueil du « </a:t>
            </a:r>
            <a:r>
              <a:rPr lang="fr-FR" sz="1400" b="1" i="1" kern="0">
                <a:solidFill>
                  <a:srgbClr val="3183C5"/>
                </a:solidFill>
              </a:rPr>
              <a:t>mandat</a:t>
            </a:r>
            <a:r>
              <a:rPr lang="fr-FR" sz="1400" b="1" kern="0">
                <a:solidFill>
                  <a:srgbClr val="3183C5"/>
                </a:solidFill>
              </a:rPr>
              <a:t> » ou de la « </a:t>
            </a:r>
            <a:r>
              <a:rPr lang="fr-FR" sz="1400" b="1" i="1" kern="0">
                <a:solidFill>
                  <a:srgbClr val="3183C5"/>
                </a:solidFill>
              </a:rPr>
              <a:t>manifestation expresse de volonté »</a:t>
            </a:r>
            <a:r>
              <a:rPr lang="fr-FR" sz="1400" b="1" kern="0">
                <a:solidFill>
                  <a:srgbClr val="3183C5"/>
                </a:solidFill>
              </a:rPr>
              <a:t> par l’organisme prenant</a:t>
            </a:r>
            <a:endParaRPr kumimoji="0" lang="fr-FR" sz="1400" b="1" i="0" u="none" strike="noStrike" kern="0" cap="none" spc="0" normalizeH="0" baseline="0" noProof="0">
              <a:ln>
                <a:noFill/>
              </a:ln>
              <a:solidFill>
                <a:srgbClr val="3183C5"/>
              </a:solidFill>
              <a:effectLst/>
              <a:uLnTx/>
              <a:uFillTx/>
            </a:endParaRPr>
          </a:p>
        </p:txBody>
      </p:sp>
      <p:sp>
        <p:nvSpPr>
          <p:cNvPr id="24" name="Rectangle 23">
            <a:extLst>
              <a:ext uri="{FF2B5EF4-FFF2-40B4-BE49-F238E27FC236}">
                <a16:creationId xmlns:a16="http://schemas.microsoft.com/office/drawing/2014/main" id="{3B65E41E-B2BB-4A5D-99B9-6E5CA6079078}"/>
              </a:ext>
            </a:extLst>
          </p:cNvPr>
          <p:cNvSpPr/>
          <p:nvPr/>
        </p:nvSpPr>
        <p:spPr>
          <a:xfrm>
            <a:off x="5496611" y="2249294"/>
            <a:ext cx="3237958"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400" b="1" kern="0">
                <a:solidFill>
                  <a:srgbClr val="3183C5"/>
                </a:solidFill>
              </a:rPr>
              <a:t>Transmission du « </a:t>
            </a:r>
            <a:r>
              <a:rPr lang="fr-FR" sz="1400" b="1" i="1" kern="0">
                <a:solidFill>
                  <a:srgbClr val="3183C5"/>
                </a:solidFill>
              </a:rPr>
              <a:t>mandat</a:t>
            </a:r>
            <a:r>
              <a:rPr lang="fr-FR" sz="1400" b="1" kern="0">
                <a:solidFill>
                  <a:srgbClr val="3183C5"/>
                </a:solidFill>
              </a:rPr>
              <a:t> » ou de la « </a:t>
            </a:r>
            <a:r>
              <a:rPr lang="fr-FR" sz="1400" b="1" i="1" kern="0">
                <a:solidFill>
                  <a:srgbClr val="3183C5"/>
                </a:solidFill>
              </a:rPr>
              <a:t>manifestation expresse de volonté </a:t>
            </a:r>
            <a:r>
              <a:rPr lang="fr-FR" sz="1400" b="1" kern="0">
                <a:solidFill>
                  <a:srgbClr val="3183C5"/>
                </a:solidFill>
              </a:rPr>
              <a:t>» par l’organisme prenant à l’organisme cédant</a:t>
            </a:r>
            <a:endParaRPr kumimoji="0" lang="fr-FR" sz="1400" b="1" i="0" u="none" strike="noStrike" kern="0" cap="none" spc="0" normalizeH="0" baseline="0" noProof="0">
              <a:ln>
                <a:noFill/>
              </a:ln>
              <a:solidFill>
                <a:srgbClr val="3183C5"/>
              </a:solidFill>
              <a:effectLst/>
              <a:uLnTx/>
              <a:uFillTx/>
            </a:endParaRPr>
          </a:p>
        </p:txBody>
      </p:sp>
      <p:sp>
        <p:nvSpPr>
          <p:cNvPr id="25" name="Rectangle 24">
            <a:extLst>
              <a:ext uri="{FF2B5EF4-FFF2-40B4-BE49-F238E27FC236}">
                <a16:creationId xmlns:a16="http://schemas.microsoft.com/office/drawing/2014/main" id="{09F7DD10-E37E-47BF-9A14-C3C27E53B66E}"/>
              </a:ext>
            </a:extLst>
          </p:cNvPr>
          <p:cNvSpPr/>
          <p:nvPr/>
        </p:nvSpPr>
        <p:spPr>
          <a:xfrm>
            <a:off x="4563957" y="3403873"/>
            <a:ext cx="4243953" cy="1354217"/>
          </a:xfrm>
          <a:prstGeom prst="rect">
            <a:avLst/>
          </a:prstGeom>
        </p:spPr>
        <p:txBody>
          <a:bodyPr wrap="square">
            <a:spAutoFit/>
          </a:bodyPr>
          <a:lstStyle/>
          <a:p>
            <a:pPr marR="0" lvl="0" algn="just" defTabSz="914400" eaLnBrk="1" fontAlgn="auto" latinLnBrk="0" hangingPunct="1">
              <a:lnSpc>
                <a:spcPct val="100000"/>
              </a:lnSpc>
              <a:spcBef>
                <a:spcPts val="0"/>
              </a:spcBef>
              <a:spcAft>
                <a:spcPts val="600"/>
              </a:spcAft>
              <a:buClr>
                <a:srgbClr val="A6D6A9"/>
              </a:buClr>
              <a:buSzTx/>
              <a:tabLst/>
              <a:defRPr/>
            </a:pPr>
            <a:r>
              <a:rPr lang="fr-FR" sz="1100" b="1" kern="0">
                <a:solidFill>
                  <a:prstClr val="black">
                    <a:lumMod val="75000"/>
                    <a:lumOff val="25000"/>
                  </a:prstClr>
                </a:solidFill>
              </a:rPr>
              <a:t>Transmission, au cas par cas, sur demande de l’organisme cédant à l’organisme prenant</a:t>
            </a:r>
          </a:p>
          <a:p>
            <a:pPr marL="171450" marR="0" lvl="0" indent="-171450" algn="just" defTabSz="914400" eaLnBrk="1" fontAlgn="auto" latinLnBrk="0" hangingPunct="1">
              <a:lnSpc>
                <a:spcPct val="100000"/>
              </a:lnSpc>
              <a:spcBef>
                <a:spcPts val="0"/>
              </a:spcBef>
              <a:spcAft>
                <a:spcPts val="0"/>
              </a:spcAft>
              <a:buClr>
                <a:srgbClr val="3183C5"/>
              </a:buClr>
              <a:buSzTx/>
              <a:buFont typeface="Wingdings" panose="05000000000000000000" pitchFamily="2" charset="2"/>
              <a:buChar char="§"/>
              <a:tabLst/>
              <a:defRPr/>
            </a:pPr>
            <a:r>
              <a:rPr lang="fr-FR" sz="1100" kern="0">
                <a:solidFill>
                  <a:prstClr val="black">
                    <a:lumMod val="75000"/>
                    <a:lumOff val="25000"/>
                  </a:prstClr>
                </a:solidFill>
              </a:rPr>
              <a:t>Dans un souci de fluidité, cette transmission est effectuée dans les meilleurs délais à réception de la demande adressée par l’organisme cédant</a:t>
            </a:r>
          </a:p>
          <a:p>
            <a:pPr marL="171450" marR="0" lvl="0" indent="-171450" algn="just" defTabSz="914400" eaLnBrk="1" fontAlgn="auto" latinLnBrk="0" hangingPunct="1">
              <a:lnSpc>
                <a:spcPct val="100000"/>
              </a:lnSpc>
              <a:spcBef>
                <a:spcPts val="0"/>
              </a:spcBef>
              <a:spcAft>
                <a:spcPts val="0"/>
              </a:spcAft>
              <a:buClr>
                <a:srgbClr val="3183C5"/>
              </a:buClr>
              <a:buSzTx/>
              <a:buFont typeface="Wingdings" panose="05000000000000000000" pitchFamily="2" charset="2"/>
              <a:buChar char="§"/>
              <a:tabLst/>
              <a:defRPr/>
            </a:pPr>
            <a:r>
              <a:rPr lang="fr-FR" sz="1100" kern="0">
                <a:solidFill>
                  <a:prstClr val="black">
                    <a:lumMod val="75000"/>
                    <a:lumOff val="25000"/>
                  </a:prstClr>
                </a:solidFill>
              </a:rPr>
              <a:t>En cas de difficultés, les échanges se poursuivent entre organismes prenant et cédant</a:t>
            </a:r>
            <a:endParaRPr kumimoji="0" lang="fr-FR" sz="1100" b="0" i="0" u="none" strike="noStrike" kern="0" cap="none" spc="0" normalizeH="0" baseline="0" noProof="0">
              <a:ln>
                <a:noFill/>
              </a:ln>
              <a:solidFill>
                <a:prstClr val="black">
                  <a:lumMod val="75000"/>
                  <a:lumOff val="25000"/>
                </a:prstClr>
              </a:solidFill>
              <a:effectLst/>
              <a:uLnTx/>
              <a:uFillTx/>
            </a:endParaRPr>
          </a:p>
        </p:txBody>
      </p:sp>
      <p:pic>
        <p:nvPicPr>
          <p:cNvPr id="4" name="Graphique 3" descr="Partager">
            <a:extLst>
              <a:ext uri="{FF2B5EF4-FFF2-40B4-BE49-F238E27FC236}">
                <a16:creationId xmlns:a16="http://schemas.microsoft.com/office/drawing/2014/main" id="{8365E70A-7B26-4D16-80B7-5881D6129F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75190" y="2500254"/>
            <a:ext cx="432000" cy="432000"/>
          </a:xfrm>
          <a:prstGeom prst="rect">
            <a:avLst/>
          </a:prstGeom>
        </p:spPr>
      </p:pic>
      <p:pic>
        <p:nvPicPr>
          <p:cNvPr id="6" name="Graphique 5" descr="Main ouverte">
            <a:extLst>
              <a:ext uri="{FF2B5EF4-FFF2-40B4-BE49-F238E27FC236}">
                <a16:creationId xmlns:a16="http://schemas.microsoft.com/office/drawing/2014/main" id="{5EA4ADED-568F-4CAB-A936-760F05FFAC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9895" y="2684290"/>
            <a:ext cx="432000" cy="432000"/>
          </a:xfrm>
          <a:prstGeom prst="rect">
            <a:avLst/>
          </a:prstGeom>
        </p:spPr>
      </p:pic>
      <p:pic>
        <p:nvPicPr>
          <p:cNvPr id="26" name="Graphique 25" descr="Document">
            <a:extLst>
              <a:ext uri="{FF2B5EF4-FFF2-40B4-BE49-F238E27FC236}">
                <a16:creationId xmlns:a16="http://schemas.microsoft.com/office/drawing/2014/main" id="{FF72F56C-2328-4B73-A45C-E7D058BFD28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8762" y="2480728"/>
            <a:ext cx="360000" cy="360000"/>
          </a:xfrm>
          <a:prstGeom prst="rect">
            <a:avLst/>
          </a:prstGeom>
        </p:spPr>
      </p:pic>
      <p:grpSp>
        <p:nvGrpSpPr>
          <p:cNvPr id="10" name="Groupe 9">
            <a:extLst>
              <a:ext uri="{FF2B5EF4-FFF2-40B4-BE49-F238E27FC236}">
                <a16:creationId xmlns:a16="http://schemas.microsoft.com/office/drawing/2014/main" id="{9B130D3F-5710-4726-8F18-1D2FF73C7A73}"/>
              </a:ext>
            </a:extLst>
          </p:cNvPr>
          <p:cNvGrpSpPr/>
          <p:nvPr/>
        </p:nvGrpSpPr>
        <p:grpSpPr>
          <a:xfrm>
            <a:off x="8446202" y="4811429"/>
            <a:ext cx="379142" cy="385122"/>
            <a:chOff x="8446202" y="4811429"/>
            <a:chExt cx="379142" cy="385122"/>
          </a:xfrm>
        </p:grpSpPr>
        <p:pic>
          <p:nvPicPr>
            <p:cNvPr id="5" name="Graphique 4" descr="Actualiser (droite à gauche)">
              <a:extLst>
                <a:ext uri="{FF2B5EF4-FFF2-40B4-BE49-F238E27FC236}">
                  <a16:creationId xmlns:a16="http://schemas.microsoft.com/office/drawing/2014/main" id="{CCE35636-4C22-4280-974E-7705A984809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5400000">
              <a:off x="8446202" y="4817409"/>
              <a:ext cx="379142" cy="379142"/>
            </a:xfrm>
            <a:prstGeom prst="rect">
              <a:avLst/>
            </a:prstGeom>
          </p:spPr>
        </p:pic>
        <p:sp>
          <p:nvSpPr>
            <p:cNvPr id="8" name="Rectangle 7">
              <a:hlinkClick r:id="rId11" action="ppaction://hlinksldjump"/>
              <a:extLst>
                <a:ext uri="{FF2B5EF4-FFF2-40B4-BE49-F238E27FC236}">
                  <a16:creationId xmlns:a16="http://schemas.microsoft.com/office/drawing/2014/main" id="{7313439B-9C45-4CFA-B79E-B8A42AEA3BE9}"/>
                </a:ext>
              </a:extLst>
            </p:cNvPr>
            <p:cNvSpPr/>
            <p:nvPr/>
          </p:nvSpPr>
          <p:spPr>
            <a:xfrm>
              <a:off x="8446202" y="4811429"/>
              <a:ext cx="379142" cy="325582"/>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668278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CED16C99-BF14-4C1F-A479-A12E32C85070}"/>
              </a:ext>
            </a:extLst>
          </p:cNvPr>
          <p:cNvSpPr txBox="1">
            <a:spLocks/>
          </p:cNvSpPr>
          <p:nvPr/>
        </p:nvSpPr>
        <p:spPr bwMode="auto">
          <a:xfrm>
            <a:off x="176413" y="266400"/>
            <a:ext cx="8747125" cy="35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80000"/>
              </a:lnSpc>
              <a:spcBef>
                <a:spcPct val="0"/>
              </a:spcBef>
              <a:spcAft>
                <a:spcPct val="0"/>
              </a:spcAft>
              <a:buClrTx/>
              <a:buSzTx/>
              <a:buFontTx/>
              <a:buNone/>
              <a:tabLst/>
              <a:defRPr/>
            </a:pPr>
            <a:r>
              <a:rPr lang="fr-FR" sz="2800">
                <a:latin typeface="Calibri"/>
              </a:rPr>
              <a:t>Informations échangées entre organismes : Guide pratique</a:t>
            </a:r>
            <a:endParaRPr kumimoji="0" lang="fr-FR" sz="2800" b="1" i="0" u="none" strike="noStrike" kern="1200" cap="none" spc="0" normalizeH="0" baseline="0" noProof="0">
              <a:ln>
                <a:noFill/>
              </a:ln>
              <a:solidFill>
                <a:srgbClr val="482683"/>
              </a:solidFill>
              <a:effectLst/>
              <a:uLnTx/>
              <a:uFillTx/>
              <a:latin typeface="Calibri"/>
              <a:ea typeface="MS PGothic" pitchFamily="34" charset="-128"/>
            </a:endParaRPr>
          </a:p>
        </p:txBody>
      </p:sp>
      <p:sp>
        <p:nvSpPr>
          <p:cNvPr id="6" name="Rectangle 5">
            <a:extLst>
              <a:ext uri="{FF2B5EF4-FFF2-40B4-BE49-F238E27FC236}">
                <a16:creationId xmlns:a16="http://schemas.microsoft.com/office/drawing/2014/main" id="{8CBFC5CE-7730-44D9-8C1A-9DB8F698B729}"/>
              </a:ext>
            </a:extLst>
          </p:cNvPr>
          <p:cNvSpPr/>
          <p:nvPr/>
        </p:nvSpPr>
        <p:spPr>
          <a:xfrm>
            <a:off x="1041473" y="1144480"/>
            <a:ext cx="156945" cy="2844000"/>
          </a:xfrm>
          <a:prstGeom prst="rect">
            <a:avLst/>
          </a:prstGeom>
          <a:solidFill>
            <a:srgbClr val="3183C5"/>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e 7">
            <a:extLst>
              <a:ext uri="{FF2B5EF4-FFF2-40B4-BE49-F238E27FC236}">
                <a16:creationId xmlns:a16="http://schemas.microsoft.com/office/drawing/2014/main" id="{613D8F33-64E0-4FA0-B839-C4B0FFA982A7}"/>
              </a:ext>
            </a:extLst>
          </p:cNvPr>
          <p:cNvGrpSpPr/>
          <p:nvPr/>
        </p:nvGrpSpPr>
        <p:grpSpPr>
          <a:xfrm>
            <a:off x="1198418" y="964481"/>
            <a:ext cx="7697488" cy="3312000"/>
            <a:chOff x="1057251" y="748306"/>
            <a:chExt cx="7838655" cy="2022349"/>
          </a:xfrm>
          <a:solidFill>
            <a:srgbClr val="EAF3FA"/>
          </a:solidFill>
        </p:grpSpPr>
        <p:sp>
          <p:nvSpPr>
            <p:cNvPr id="10" name="Rectangle 9">
              <a:extLst>
                <a:ext uri="{FF2B5EF4-FFF2-40B4-BE49-F238E27FC236}">
                  <a16:creationId xmlns:a16="http://schemas.microsoft.com/office/drawing/2014/main" id="{3EF1D573-69DA-45FF-929D-F8E16FC7D515}"/>
                </a:ext>
              </a:extLst>
            </p:cNvPr>
            <p:cNvSpPr/>
            <p:nvPr/>
          </p:nvSpPr>
          <p:spPr>
            <a:xfrm>
              <a:off x="1057251" y="748307"/>
              <a:ext cx="7838655" cy="2022348"/>
            </a:xfrm>
            <a:prstGeom prst="rect">
              <a:avLst/>
            </a:prstGeom>
            <a:grp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5FD924A1-D3FF-4520-99B0-0BAEF537AE8B}"/>
                </a:ext>
              </a:extLst>
            </p:cNvPr>
            <p:cNvSpPr/>
            <p:nvPr/>
          </p:nvSpPr>
          <p:spPr>
            <a:xfrm>
              <a:off x="1057251" y="748306"/>
              <a:ext cx="7838655" cy="2022348"/>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Rectangle 1">
            <a:extLst>
              <a:ext uri="{FF2B5EF4-FFF2-40B4-BE49-F238E27FC236}">
                <a16:creationId xmlns:a16="http://schemas.microsoft.com/office/drawing/2014/main" id="{DEBA646E-C147-4295-BF9B-7D42972EB1DA}"/>
              </a:ext>
            </a:extLst>
          </p:cNvPr>
          <p:cNvSpPr/>
          <p:nvPr/>
        </p:nvSpPr>
        <p:spPr>
          <a:xfrm>
            <a:off x="1198417" y="1061608"/>
            <a:ext cx="7697487" cy="2923877"/>
          </a:xfrm>
          <a:prstGeom prst="rect">
            <a:avLst/>
          </a:prstGeom>
        </p:spPr>
        <p:txBody>
          <a:bodyPr wrap="square">
            <a:spAutoFit/>
          </a:bodyPr>
          <a:lstStyle/>
          <a:p>
            <a:pPr marL="285750" lvl="0" indent="-285750">
              <a:spcAft>
                <a:spcPts val="1200"/>
              </a:spcAft>
              <a:buClr>
                <a:srgbClr val="3183C5"/>
              </a:buClr>
              <a:buFont typeface="Wingdings" panose="05000000000000000000" pitchFamily="2" charset="2"/>
              <a:buChar char="§"/>
            </a:pPr>
            <a:r>
              <a:rPr lang="fr-FR" sz="1400">
                <a:solidFill>
                  <a:prstClr val="black">
                    <a:lumMod val="85000"/>
                    <a:lumOff val="15000"/>
                  </a:prstClr>
                </a:solidFill>
              </a:rPr>
              <a:t>L’</a:t>
            </a:r>
            <a:r>
              <a:rPr lang="fr-FR" sz="1400" b="1">
                <a:solidFill>
                  <a:srgbClr val="3183C5"/>
                </a:solidFill>
              </a:rPr>
              <a:t>envoi recommandé électronique </a:t>
            </a:r>
            <a:r>
              <a:rPr lang="fr-FR" sz="1400">
                <a:solidFill>
                  <a:prstClr val="black">
                    <a:lumMod val="85000"/>
                    <a:lumOff val="15000"/>
                  </a:prstClr>
                </a:solidFill>
              </a:rPr>
              <a:t>est à privilégier par les organismes</a:t>
            </a:r>
          </a:p>
          <a:p>
            <a:pPr marL="285750" lvl="0" indent="-285750">
              <a:spcAft>
                <a:spcPts val="1200"/>
              </a:spcAft>
              <a:buClr>
                <a:srgbClr val="3183C5"/>
              </a:buClr>
              <a:buFont typeface="Wingdings" panose="05000000000000000000" pitchFamily="2" charset="2"/>
              <a:buChar char="§"/>
            </a:pPr>
            <a:r>
              <a:rPr lang="fr-FR" sz="1400">
                <a:solidFill>
                  <a:prstClr val="black">
                    <a:lumMod val="85000"/>
                    <a:lumOff val="15000"/>
                  </a:prstClr>
                </a:solidFill>
              </a:rPr>
              <a:t>La notification de la résiliation ou de la dénonciation par lettre recommandée papier demeure possible</a:t>
            </a:r>
          </a:p>
          <a:p>
            <a:pPr marL="285750" lvl="0" indent="-285750" algn="just">
              <a:spcAft>
                <a:spcPts val="1200"/>
              </a:spcAft>
              <a:buClr>
                <a:srgbClr val="3183C5"/>
              </a:buClr>
              <a:buFont typeface="Wingdings" panose="05000000000000000000" pitchFamily="2" charset="2"/>
              <a:buChar char="§"/>
            </a:pPr>
            <a:r>
              <a:rPr lang="fr-FR" sz="1400">
                <a:solidFill>
                  <a:prstClr val="black">
                    <a:lumMod val="85000"/>
                    <a:lumOff val="15000"/>
                  </a:prstClr>
                </a:solidFill>
              </a:rPr>
              <a:t>La </a:t>
            </a:r>
            <a:r>
              <a:rPr lang="fr-FR" sz="1400" b="1">
                <a:solidFill>
                  <a:srgbClr val="3183C5"/>
                </a:solidFill>
              </a:rPr>
              <a:t>notification</a:t>
            </a:r>
            <a:r>
              <a:rPr lang="fr-FR" sz="1400" b="1">
                <a:solidFill>
                  <a:srgbClr val="0CA4D1"/>
                </a:solidFill>
              </a:rPr>
              <a:t> </a:t>
            </a:r>
            <a:r>
              <a:rPr lang="fr-FR" sz="1400">
                <a:solidFill>
                  <a:prstClr val="black">
                    <a:lumMod val="85000"/>
                    <a:lumOff val="15000"/>
                  </a:prstClr>
                </a:solidFill>
              </a:rPr>
              <a:t>est </a:t>
            </a:r>
            <a:r>
              <a:rPr lang="fr-FR" sz="1400" b="1">
                <a:solidFill>
                  <a:srgbClr val="3183C5"/>
                </a:solidFill>
              </a:rPr>
              <a:t>adressée obligatoirement </a:t>
            </a:r>
            <a:r>
              <a:rPr lang="fr-FR" sz="1400">
                <a:solidFill>
                  <a:prstClr val="black">
                    <a:lumMod val="85000"/>
                    <a:lumOff val="15000"/>
                  </a:prstClr>
                </a:solidFill>
              </a:rPr>
              <a:t>à l’</a:t>
            </a:r>
            <a:r>
              <a:rPr lang="fr-FR" sz="1400" b="1">
                <a:solidFill>
                  <a:srgbClr val="3183C5"/>
                </a:solidFill>
              </a:rPr>
              <a:t>adresse</a:t>
            </a:r>
            <a:r>
              <a:rPr lang="fr-FR" sz="1400">
                <a:solidFill>
                  <a:prstClr val="black">
                    <a:lumMod val="85000"/>
                    <a:lumOff val="15000"/>
                  </a:prstClr>
                </a:solidFill>
              </a:rPr>
              <a:t> renseignée par l’</a:t>
            </a:r>
            <a:r>
              <a:rPr lang="fr-FR" sz="1400" b="1">
                <a:solidFill>
                  <a:srgbClr val="3183C5"/>
                </a:solidFill>
              </a:rPr>
              <a:t>organisme cédant </a:t>
            </a:r>
            <a:r>
              <a:rPr lang="fr-FR" sz="1400">
                <a:solidFill>
                  <a:prstClr val="black">
                    <a:lumMod val="85000"/>
                    <a:lumOff val="15000"/>
                  </a:prstClr>
                </a:solidFill>
              </a:rPr>
              <a:t>pour le processus de résiliation ou de dénonciation, </a:t>
            </a:r>
            <a:r>
              <a:rPr lang="fr-FR" sz="1400" b="1">
                <a:solidFill>
                  <a:srgbClr val="3183C5"/>
                </a:solidFill>
              </a:rPr>
              <a:t>inscrite</a:t>
            </a:r>
            <a:r>
              <a:rPr lang="fr-FR" sz="1400" b="1">
                <a:solidFill>
                  <a:srgbClr val="0CA4D1"/>
                </a:solidFill>
              </a:rPr>
              <a:t> </a:t>
            </a:r>
            <a:r>
              <a:rPr lang="fr-FR" sz="1400">
                <a:solidFill>
                  <a:prstClr val="black">
                    <a:lumMod val="85000"/>
                    <a:lumOff val="15000"/>
                  </a:prstClr>
                </a:solidFill>
              </a:rPr>
              <a:t>dans le </a:t>
            </a:r>
            <a:r>
              <a:rPr lang="fr-FR" sz="1400" b="1">
                <a:solidFill>
                  <a:srgbClr val="3183C5"/>
                </a:solidFill>
              </a:rPr>
              <a:t>registre de contacts partagés </a:t>
            </a:r>
            <a:r>
              <a:rPr lang="fr-FR" sz="1400">
                <a:solidFill>
                  <a:prstClr val="black">
                    <a:lumMod val="85000"/>
                    <a:lumOff val="15000"/>
                  </a:prstClr>
                </a:solidFill>
              </a:rPr>
              <a:t>dès lors que celui-ci est mis en place et lorsque l’organisme y figure. Ce registre est renseigné par les organismes de complémentaire santé qui indiquent une ou deux adresses postales et/ou une ou deux adresses électroniques génériques, dédiées à la résiliation infra-annuelle pour les relations entre organismes</a:t>
            </a:r>
          </a:p>
          <a:p>
            <a:pPr marL="285750" lvl="0" indent="-285750" algn="just">
              <a:spcAft>
                <a:spcPts val="1200"/>
              </a:spcAft>
              <a:buClr>
                <a:srgbClr val="3183C5"/>
              </a:buClr>
              <a:buFont typeface="Wingdings" panose="05000000000000000000" pitchFamily="2" charset="2"/>
              <a:buChar char="§"/>
            </a:pPr>
            <a:r>
              <a:rPr lang="fr-FR" sz="1400">
                <a:solidFill>
                  <a:prstClr val="black">
                    <a:lumMod val="85000"/>
                    <a:lumOff val="15000"/>
                  </a:prstClr>
                </a:solidFill>
              </a:rPr>
              <a:t>A défaut, l’avis d’échéance ou l’avis annuel de cotisations de l’organisme cédant peut constituer un indicateur utile de l’adresse d’envoi de la notification</a:t>
            </a:r>
          </a:p>
        </p:txBody>
      </p:sp>
      <p:pic>
        <p:nvPicPr>
          <p:cNvPr id="5" name="Graphique 4" descr="Courrier">
            <a:extLst>
              <a:ext uri="{FF2B5EF4-FFF2-40B4-BE49-F238E27FC236}">
                <a16:creationId xmlns:a16="http://schemas.microsoft.com/office/drawing/2014/main" id="{67BDE270-A0E6-4B01-850F-365048F545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8705" y="2145546"/>
            <a:ext cx="720000" cy="720000"/>
          </a:xfrm>
          <a:prstGeom prst="rect">
            <a:avLst/>
          </a:prstGeom>
        </p:spPr>
      </p:pic>
      <p:grpSp>
        <p:nvGrpSpPr>
          <p:cNvPr id="12" name="Groupe 11">
            <a:extLst>
              <a:ext uri="{FF2B5EF4-FFF2-40B4-BE49-F238E27FC236}">
                <a16:creationId xmlns:a16="http://schemas.microsoft.com/office/drawing/2014/main" id="{83981B6D-91B8-4C34-A4C9-A208BC073A26}"/>
              </a:ext>
            </a:extLst>
          </p:cNvPr>
          <p:cNvGrpSpPr/>
          <p:nvPr/>
        </p:nvGrpSpPr>
        <p:grpSpPr>
          <a:xfrm>
            <a:off x="8446202" y="4811429"/>
            <a:ext cx="379142" cy="385122"/>
            <a:chOff x="8446202" y="4811429"/>
            <a:chExt cx="379142" cy="385122"/>
          </a:xfrm>
        </p:grpSpPr>
        <p:pic>
          <p:nvPicPr>
            <p:cNvPr id="13" name="Graphique 12" descr="Actualiser (droite à gauche)">
              <a:extLst>
                <a:ext uri="{FF2B5EF4-FFF2-40B4-BE49-F238E27FC236}">
                  <a16:creationId xmlns:a16="http://schemas.microsoft.com/office/drawing/2014/main" id="{1D502DA3-9C51-42F8-B6C3-C0EC707432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8446202" y="4817409"/>
              <a:ext cx="379142" cy="379142"/>
            </a:xfrm>
            <a:prstGeom prst="rect">
              <a:avLst/>
            </a:prstGeom>
          </p:spPr>
        </p:pic>
        <p:sp>
          <p:nvSpPr>
            <p:cNvPr id="14" name="Rectangle 13">
              <a:hlinkClick r:id="rId7" action="ppaction://hlinksldjump"/>
              <a:extLst>
                <a:ext uri="{FF2B5EF4-FFF2-40B4-BE49-F238E27FC236}">
                  <a16:creationId xmlns:a16="http://schemas.microsoft.com/office/drawing/2014/main" id="{3CBFB9E2-1852-461D-A771-7BF334C4AA9F}"/>
                </a:ext>
              </a:extLst>
            </p:cNvPr>
            <p:cNvSpPr/>
            <p:nvPr/>
          </p:nvSpPr>
          <p:spPr>
            <a:xfrm>
              <a:off x="8446202" y="4811429"/>
              <a:ext cx="379142" cy="325582"/>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90374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a:extLst>
              <a:ext uri="{FF2B5EF4-FFF2-40B4-BE49-F238E27FC236}">
                <a16:creationId xmlns:a16="http://schemas.microsoft.com/office/drawing/2014/main" id="{96F8DB32-EB59-4623-B443-ABC41F8C05C7}"/>
              </a:ext>
            </a:extLst>
          </p:cNvPr>
          <p:cNvGrpSpPr/>
          <p:nvPr/>
        </p:nvGrpSpPr>
        <p:grpSpPr>
          <a:xfrm>
            <a:off x="176413" y="1215258"/>
            <a:ext cx="8822114" cy="3528000"/>
            <a:chOff x="409432" y="969881"/>
            <a:chExt cx="3906258" cy="3604939"/>
          </a:xfrm>
          <a:solidFill>
            <a:srgbClr val="EAF3FA"/>
          </a:solidFill>
        </p:grpSpPr>
        <p:sp>
          <p:nvSpPr>
            <p:cNvPr id="17" name="Rectangle 16">
              <a:extLst>
                <a:ext uri="{FF2B5EF4-FFF2-40B4-BE49-F238E27FC236}">
                  <a16:creationId xmlns:a16="http://schemas.microsoft.com/office/drawing/2014/main" id="{414D9FD3-5785-4600-88C8-09BFDD48EB2A}"/>
                </a:ext>
              </a:extLst>
            </p:cNvPr>
            <p:cNvSpPr/>
            <p:nvPr/>
          </p:nvSpPr>
          <p:spPr>
            <a:xfrm>
              <a:off x="409432" y="969881"/>
              <a:ext cx="3906258" cy="3604939"/>
            </a:xfrm>
            <a:prstGeom prst="rect">
              <a:avLst/>
            </a:prstGeom>
            <a:grp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lumMod val="75000"/>
                    <a:lumOff val="25000"/>
                  </a:prstClr>
                </a:solidFill>
                <a:effectLst/>
                <a:uLnTx/>
                <a:uFillTx/>
                <a:latin typeface="Calibri"/>
                <a:ea typeface="MS PGothic" pitchFamily="34" charset="-128"/>
                <a:cs typeface="+mn-cs"/>
              </a:endParaRPr>
            </a:p>
          </p:txBody>
        </p:sp>
        <p:sp>
          <p:nvSpPr>
            <p:cNvPr id="18" name="Rectangle 17">
              <a:extLst>
                <a:ext uri="{FF2B5EF4-FFF2-40B4-BE49-F238E27FC236}">
                  <a16:creationId xmlns:a16="http://schemas.microsoft.com/office/drawing/2014/main" id="{F66B5A02-CE2E-43F3-8695-F1EA31809704}"/>
                </a:ext>
              </a:extLst>
            </p:cNvPr>
            <p:cNvSpPr/>
            <p:nvPr/>
          </p:nvSpPr>
          <p:spPr>
            <a:xfrm>
              <a:off x="409432" y="969881"/>
              <a:ext cx="3906258" cy="3604939"/>
            </a:xfrm>
            <a:prstGeom prst="rect">
              <a:avLst/>
            </a:pr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lumMod val="75000"/>
                    <a:lumOff val="25000"/>
                  </a:prstClr>
                </a:solidFill>
                <a:effectLst/>
                <a:uLnTx/>
                <a:uFillTx/>
                <a:latin typeface="Calibri"/>
                <a:ea typeface="MS PGothic" pitchFamily="34" charset="-128"/>
                <a:cs typeface="+mn-cs"/>
              </a:endParaRPr>
            </a:p>
          </p:txBody>
        </p:sp>
      </p:grpSp>
      <p:sp>
        <p:nvSpPr>
          <p:cNvPr id="19" name="Rectangle 18">
            <a:extLst>
              <a:ext uri="{FF2B5EF4-FFF2-40B4-BE49-F238E27FC236}">
                <a16:creationId xmlns:a16="http://schemas.microsoft.com/office/drawing/2014/main" id="{3C7E4255-E293-4AA2-B7BF-C746908A4AC9}"/>
              </a:ext>
            </a:extLst>
          </p:cNvPr>
          <p:cNvSpPr/>
          <p:nvPr/>
        </p:nvSpPr>
        <p:spPr>
          <a:xfrm>
            <a:off x="387926" y="1385454"/>
            <a:ext cx="2592000" cy="31680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20" name="Rectangle 19">
            <a:extLst>
              <a:ext uri="{FF2B5EF4-FFF2-40B4-BE49-F238E27FC236}">
                <a16:creationId xmlns:a16="http://schemas.microsoft.com/office/drawing/2014/main" id="{F1CC9E84-446E-451E-9114-4199020665B9}"/>
              </a:ext>
            </a:extLst>
          </p:cNvPr>
          <p:cNvSpPr/>
          <p:nvPr/>
        </p:nvSpPr>
        <p:spPr>
          <a:xfrm>
            <a:off x="3148532" y="1385453"/>
            <a:ext cx="2700000" cy="3167999"/>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27" name="Rectangle 26">
            <a:extLst>
              <a:ext uri="{FF2B5EF4-FFF2-40B4-BE49-F238E27FC236}">
                <a16:creationId xmlns:a16="http://schemas.microsoft.com/office/drawing/2014/main" id="{65D4A07D-F2FE-4D97-8D91-F407D0AFF30E}"/>
              </a:ext>
            </a:extLst>
          </p:cNvPr>
          <p:cNvSpPr/>
          <p:nvPr/>
        </p:nvSpPr>
        <p:spPr>
          <a:xfrm>
            <a:off x="445898" y="2097403"/>
            <a:ext cx="2309009" cy="2477601"/>
          </a:xfrm>
          <a:prstGeom prst="rect">
            <a:avLst/>
          </a:prstGeom>
        </p:spPr>
        <p:txBody>
          <a:bodyPr wrap="square">
            <a:spAutoFit/>
          </a:bodyPr>
          <a:lstStyle/>
          <a:p>
            <a:pPr lvl="0" defTabSz="914400" fontAlgn="auto">
              <a:spcBef>
                <a:spcPts val="0"/>
              </a:spcBef>
              <a:spcAft>
                <a:spcPts val="600"/>
              </a:spcAft>
              <a:buClr>
                <a:srgbClr val="68A94A"/>
              </a:buClr>
            </a:pPr>
            <a:r>
              <a:rPr lang="fr-FR" sz="1000" b="1" kern="0">
                <a:solidFill>
                  <a:prstClr val="black">
                    <a:lumMod val="75000"/>
                    <a:lumOff val="25000"/>
                  </a:prstClr>
                </a:solidFill>
              </a:rPr>
              <a:t>Nouvel organisme</a:t>
            </a:r>
            <a:endParaRPr lang="fr-FR" sz="1000" kern="0">
              <a:solidFill>
                <a:prstClr val="black">
                  <a:lumMod val="75000"/>
                  <a:lumOff val="25000"/>
                </a:prstClr>
              </a:solidFill>
            </a:endParaRPr>
          </a:p>
          <a:p>
            <a:pPr marL="171450" lvl="0" indent="-171450" defTabSz="914400" fontAlgn="auto">
              <a:spcBef>
                <a:spcPts val="0"/>
              </a:spcBef>
              <a:spcAft>
                <a:spcPts val="0"/>
              </a:spcAft>
              <a:buClr>
                <a:srgbClr val="3183C5"/>
              </a:buClr>
              <a:buFont typeface="Wingdings" panose="05000000000000000000" pitchFamily="2" charset="2"/>
              <a:buChar char="§"/>
            </a:pPr>
            <a:r>
              <a:rPr lang="fr-FR" sz="1000" kern="0">
                <a:solidFill>
                  <a:prstClr val="black">
                    <a:lumMod val="75000"/>
                    <a:lumOff val="25000"/>
                  </a:prstClr>
                </a:solidFill>
              </a:rPr>
              <a:t>Dénomination sociale</a:t>
            </a:r>
          </a:p>
          <a:p>
            <a:pPr marL="171450" lvl="0" indent="-171450" defTabSz="914400" fontAlgn="auto">
              <a:spcBef>
                <a:spcPts val="0"/>
              </a:spcBef>
              <a:spcAft>
                <a:spcPts val="0"/>
              </a:spcAft>
              <a:buClr>
                <a:srgbClr val="3183C5"/>
              </a:buClr>
              <a:buFont typeface="Wingdings" panose="05000000000000000000" pitchFamily="2" charset="2"/>
              <a:buChar char="§"/>
            </a:pPr>
            <a:r>
              <a:rPr lang="fr-FR" sz="1000" kern="0">
                <a:solidFill>
                  <a:prstClr val="black">
                    <a:lumMod val="75000"/>
                    <a:lumOff val="25000"/>
                  </a:prstClr>
                </a:solidFill>
              </a:rPr>
              <a:t>Numéro d’immatriculation au répertoire SIRENE</a:t>
            </a:r>
          </a:p>
          <a:p>
            <a:pPr marL="171450" lvl="0" indent="-171450" defTabSz="914400" fontAlgn="auto">
              <a:spcBef>
                <a:spcPts val="0"/>
              </a:spcBef>
              <a:spcAft>
                <a:spcPts val="0"/>
              </a:spcAft>
              <a:buClr>
                <a:srgbClr val="3183C5"/>
              </a:buClr>
              <a:buFont typeface="Wingdings" panose="05000000000000000000" pitchFamily="2" charset="2"/>
              <a:buChar char="§"/>
            </a:pPr>
            <a:r>
              <a:rPr lang="fr-FR" sz="1000" kern="0">
                <a:solidFill>
                  <a:prstClr val="black">
                    <a:lumMod val="75000"/>
                    <a:lumOff val="25000"/>
                  </a:prstClr>
                </a:solidFill>
              </a:rPr>
              <a:t>L’ensemble des mentions obligatoires selon la législation applicable à l’organisme prenant (ex : pour les mutuelles, « Mutuelle ou union soumise aux dispositions du livre II du code de la mutualité »)</a:t>
            </a:r>
          </a:p>
          <a:p>
            <a:pPr lvl="0" defTabSz="914400" fontAlgn="auto">
              <a:spcBef>
                <a:spcPts val="600"/>
              </a:spcBef>
              <a:spcAft>
                <a:spcPts val="600"/>
              </a:spcAft>
              <a:buClr>
                <a:srgbClr val="68A94A"/>
              </a:buClr>
            </a:pPr>
            <a:r>
              <a:rPr lang="fr-FR" sz="1000" b="1" kern="0">
                <a:solidFill>
                  <a:prstClr val="black">
                    <a:lumMod val="75000"/>
                    <a:lumOff val="25000"/>
                  </a:prstClr>
                </a:solidFill>
              </a:rPr>
              <a:t>Ancien organisme</a:t>
            </a:r>
          </a:p>
          <a:p>
            <a:pPr marL="171450" lvl="0" indent="-171450" defTabSz="914400" fontAlgn="auto">
              <a:spcBef>
                <a:spcPts val="0"/>
              </a:spcBef>
              <a:spcAft>
                <a:spcPts val="0"/>
              </a:spcAft>
              <a:buClr>
                <a:srgbClr val="3183C5"/>
              </a:buClr>
              <a:buFont typeface="Wingdings" panose="05000000000000000000" pitchFamily="2" charset="2"/>
              <a:buChar char="§"/>
            </a:pPr>
            <a:r>
              <a:rPr lang="fr-FR" sz="1000" kern="0">
                <a:solidFill>
                  <a:prstClr val="black">
                    <a:lumMod val="75000"/>
                    <a:lumOff val="25000"/>
                  </a:prstClr>
                </a:solidFill>
              </a:rPr>
              <a:t>Dénomination sociale</a:t>
            </a:r>
          </a:p>
          <a:p>
            <a:pPr marL="171450" lvl="0" indent="-171450" defTabSz="914400" fontAlgn="auto">
              <a:spcBef>
                <a:spcPts val="0"/>
              </a:spcBef>
              <a:spcAft>
                <a:spcPts val="0"/>
              </a:spcAft>
              <a:buClr>
                <a:srgbClr val="3183C5"/>
              </a:buClr>
              <a:buFont typeface="Wingdings" panose="05000000000000000000" pitchFamily="2" charset="2"/>
              <a:buChar char="§"/>
            </a:pPr>
            <a:r>
              <a:rPr lang="fr-FR" sz="1000" kern="0">
                <a:solidFill>
                  <a:prstClr val="black">
                    <a:lumMod val="75000"/>
                    <a:lumOff val="25000"/>
                  </a:prstClr>
                </a:solidFill>
              </a:rPr>
              <a:t>Numéro d’immatriculation au répertoire SIRENE</a:t>
            </a:r>
            <a:endParaRPr kumimoji="0" lang="fr-FR" sz="1000" b="0" i="0" strike="noStrike" kern="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endParaRPr>
          </a:p>
        </p:txBody>
      </p:sp>
      <p:sp>
        <p:nvSpPr>
          <p:cNvPr id="31" name="ZoneTexte 30">
            <a:extLst>
              <a:ext uri="{FF2B5EF4-FFF2-40B4-BE49-F238E27FC236}">
                <a16:creationId xmlns:a16="http://schemas.microsoft.com/office/drawing/2014/main" id="{F250124C-9B43-4366-8334-12B1B8C7E8A4}"/>
              </a:ext>
            </a:extLst>
          </p:cNvPr>
          <p:cNvSpPr txBox="1"/>
          <p:nvPr/>
        </p:nvSpPr>
        <p:spPr>
          <a:xfrm>
            <a:off x="3209046" y="2355819"/>
            <a:ext cx="2704190" cy="2015936"/>
          </a:xfrm>
          <a:prstGeom prst="rect">
            <a:avLst/>
          </a:prstGeom>
          <a:noFill/>
        </p:spPr>
        <p:txBody>
          <a:bodyPr wrap="square" rtlCol="0">
            <a:spAutoFit/>
          </a:bodyPr>
          <a:lstStyle/>
          <a:p>
            <a:pPr lvl="0" defTabSz="914400" fontAlgn="auto">
              <a:spcBef>
                <a:spcPts val="0"/>
              </a:spcBef>
              <a:spcAft>
                <a:spcPts val="600"/>
              </a:spcAft>
              <a:buClr>
                <a:srgbClr val="A6D6A9"/>
              </a:buClr>
              <a:defRPr/>
            </a:pPr>
            <a:r>
              <a:rPr lang="fr-FR" sz="1000" b="1" kern="0">
                <a:solidFill>
                  <a:prstClr val="black">
                    <a:lumMod val="75000"/>
                    <a:lumOff val="25000"/>
                  </a:prstClr>
                </a:solidFill>
              </a:rPr>
              <a:t>Personne physique (contrat individuel et contrat collectif facultatif)</a:t>
            </a:r>
          </a:p>
          <a:p>
            <a:pPr marL="171450" lvl="0" indent="-171450" defTabSz="914400" fontAlgn="auto">
              <a:spcBef>
                <a:spcPts val="0"/>
              </a:spcBef>
              <a:spcAft>
                <a:spcPts val="0"/>
              </a:spcAft>
              <a:buClr>
                <a:srgbClr val="0CA4D1"/>
              </a:buClr>
              <a:buFont typeface="Wingdings" panose="05000000000000000000" pitchFamily="2" charset="2"/>
              <a:buChar char="§"/>
              <a:defRPr/>
            </a:pPr>
            <a:r>
              <a:rPr lang="fr-FR" sz="1000" kern="0">
                <a:solidFill>
                  <a:prstClr val="black">
                    <a:lumMod val="75000"/>
                    <a:lumOff val="25000"/>
                  </a:prstClr>
                </a:solidFill>
              </a:rPr>
              <a:t>Nom d’usage, nom de naissance, prénom(s)</a:t>
            </a:r>
          </a:p>
          <a:p>
            <a:pPr marL="171450" lvl="0" indent="-171450" defTabSz="914400" fontAlgn="auto">
              <a:spcBef>
                <a:spcPts val="0"/>
              </a:spcBef>
              <a:spcAft>
                <a:spcPts val="0"/>
              </a:spcAft>
              <a:buClr>
                <a:srgbClr val="0CA4D1"/>
              </a:buClr>
              <a:buFont typeface="Wingdings" panose="05000000000000000000" pitchFamily="2" charset="2"/>
              <a:buChar char="§"/>
              <a:defRPr/>
            </a:pPr>
            <a:r>
              <a:rPr lang="fr-FR" sz="1000" kern="0">
                <a:solidFill>
                  <a:prstClr val="black">
                    <a:lumMod val="75000"/>
                    <a:lumOff val="25000"/>
                  </a:prstClr>
                </a:solidFill>
              </a:rPr>
              <a:t>Adresse</a:t>
            </a:r>
          </a:p>
          <a:p>
            <a:pPr marL="171450" lvl="0" indent="-171450" defTabSz="914400" fontAlgn="auto">
              <a:spcBef>
                <a:spcPts val="0"/>
              </a:spcBef>
              <a:spcAft>
                <a:spcPts val="600"/>
              </a:spcAft>
              <a:buClr>
                <a:srgbClr val="0CA4D1"/>
              </a:buClr>
              <a:buFont typeface="Wingdings" panose="05000000000000000000" pitchFamily="2" charset="2"/>
              <a:buChar char="§"/>
              <a:defRPr/>
            </a:pPr>
            <a:r>
              <a:rPr lang="fr-FR" sz="1000" kern="0">
                <a:solidFill>
                  <a:prstClr val="black">
                    <a:lumMod val="75000"/>
                    <a:lumOff val="25000"/>
                  </a:prstClr>
                </a:solidFill>
              </a:rPr>
              <a:t>Date de naissance</a:t>
            </a:r>
          </a:p>
          <a:p>
            <a:pPr lvl="0" defTabSz="914400" fontAlgn="auto">
              <a:spcBef>
                <a:spcPts val="0"/>
              </a:spcBef>
              <a:spcAft>
                <a:spcPts val="600"/>
              </a:spcAft>
              <a:buClr>
                <a:srgbClr val="A6D6A9"/>
              </a:buClr>
              <a:defRPr/>
            </a:pPr>
            <a:r>
              <a:rPr lang="fr-FR" sz="1000" b="1" kern="0">
                <a:solidFill>
                  <a:prstClr val="black">
                    <a:lumMod val="75000"/>
                    <a:lumOff val="25000"/>
                  </a:prstClr>
                </a:solidFill>
              </a:rPr>
              <a:t>Personne morale (contrat collectif facultatif et contrat collectif obligatoire)</a:t>
            </a:r>
          </a:p>
          <a:p>
            <a:pPr marL="171450" lvl="0" indent="-171450" defTabSz="914400" fontAlgn="auto">
              <a:spcBef>
                <a:spcPts val="0"/>
              </a:spcBef>
              <a:spcAft>
                <a:spcPts val="0"/>
              </a:spcAft>
              <a:buClr>
                <a:srgbClr val="0CA4D1"/>
              </a:buClr>
              <a:buFont typeface="Wingdings" panose="05000000000000000000" pitchFamily="2" charset="2"/>
              <a:buChar char="§"/>
              <a:defRPr/>
            </a:pPr>
            <a:r>
              <a:rPr lang="fr-FR" sz="1000" kern="0">
                <a:solidFill>
                  <a:prstClr val="black">
                    <a:lumMod val="75000"/>
                    <a:lumOff val="25000"/>
                  </a:prstClr>
                </a:solidFill>
              </a:rPr>
              <a:t>Dénomination sociale</a:t>
            </a:r>
          </a:p>
          <a:p>
            <a:pPr marL="171450" lvl="0" indent="-171450" defTabSz="914400" fontAlgn="auto">
              <a:spcBef>
                <a:spcPts val="0"/>
              </a:spcBef>
              <a:spcAft>
                <a:spcPts val="0"/>
              </a:spcAft>
              <a:buClr>
                <a:srgbClr val="0CA4D1"/>
              </a:buClr>
              <a:buFont typeface="Wingdings" panose="05000000000000000000" pitchFamily="2" charset="2"/>
              <a:buChar char="§"/>
              <a:defRPr/>
            </a:pPr>
            <a:r>
              <a:rPr lang="fr-FR" sz="1000" kern="0">
                <a:solidFill>
                  <a:prstClr val="black">
                    <a:lumMod val="75000"/>
                    <a:lumOff val="25000"/>
                  </a:prstClr>
                </a:solidFill>
              </a:rPr>
              <a:t>Adresse du siège social</a:t>
            </a:r>
          </a:p>
          <a:p>
            <a:pPr marL="171450" lvl="0" indent="-171450" defTabSz="914400" fontAlgn="auto">
              <a:spcBef>
                <a:spcPts val="0"/>
              </a:spcBef>
              <a:spcAft>
                <a:spcPts val="0"/>
              </a:spcAft>
              <a:buClr>
                <a:srgbClr val="0CA4D1"/>
              </a:buClr>
              <a:buFont typeface="Wingdings" panose="05000000000000000000" pitchFamily="2" charset="2"/>
              <a:buChar char="§"/>
              <a:defRPr/>
            </a:pPr>
            <a:r>
              <a:rPr lang="fr-FR" sz="1000" kern="0">
                <a:solidFill>
                  <a:prstClr val="black">
                    <a:lumMod val="75000"/>
                    <a:lumOff val="25000"/>
                  </a:prstClr>
                </a:solidFill>
              </a:rPr>
              <a:t>Numéro d’immatriculation au répertoire SIRENE et/ou SIRET</a:t>
            </a:r>
          </a:p>
        </p:txBody>
      </p:sp>
      <p:sp>
        <p:nvSpPr>
          <p:cNvPr id="33" name="Rectangle 32">
            <a:extLst>
              <a:ext uri="{FF2B5EF4-FFF2-40B4-BE49-F238E27FC236}">
                <a16:creationId xmlns:a16="http://schemas.microsoft.com/office/drawing/2014/main" id="{E1AF0244-8347-42C7-8616-B00AA9E66D6C}"/>
              </a:ext>
            </a:extLst>
          </p:cNvPr>
          <p:cNvSpPr/>
          <p:nvPr/>
        </p:nvSpPr>
        <p:spPr>
          <a:xfrm>
            <a:off x="6071531" y="1385452"/>
            <a:ext cx="2749119" cy="3167999"/>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39" name="ZoneTexte 38">
            <a:extLst>
              <a:ext uri="{FF2B5EF4-FFF2-40B4-BE49-F238E27FC236}">
                <a16:creationId xmlns:a16="http://schemas.microsoft.com/office/drawing/2014/main" id="{EFA7D5DA-3DCB-4E61-B1DC-BC41E39F14CB}"/>
              </a:ext>
            </a:extLst>
          </p:cNvPr>
          <p:cNvSpPr txBox="1"/>
          <p:nvPr/>
        </p:nvSpPr>
        <p:spPr>
          <a:xfrm>
            <a:off x="6081767" y="2172976"/>
            <a:ext cx="2749119" cy="23237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chemeClr val="tx1">
                  <a:lumMod val="75000"/>
                  <a:lumOff val="25000"/>
                </a:schemeClr>
              </a:solidFill>
              <a:effectLst/>
              <a:uLnTx/>
              <a:uFillTx/>
              <a:latin typeface="Calibri" pitchFamily="34" charset="0"/>
              <a:ea typeface="MS PGothic" pitchFamily="34" charset="-128"/>
              <a:cs typeface="+mn-cs"/>
            </a:endParaRPr>
          </a:p>
          <a:p>
            <a:pPr marL="171450" lvl="0" indent="-171450" defTabSz="914400" fontAlgn="auto">
              <a:spcBef>
                <a:spcPts val="0"/>
              </a:spcBef>
              <a:spcAft>
                <a:spcPts val="600"/>
              </a:spcAft>
              <a:buClr>
                <a:schemeClr val="accent5"/>
              </a:buClr>
              <a:buFont typeface="Wingdings" panose="05000000000000000000" pitchFamily="2" charset="2"/>
              <a:buChar char="§"/>
              <a:defRPr/>
            </a:pPr>
            <a:r>
              <a:rPr lang="fr-FR" sz="1000" kern="0">
                <a:solidFill>
                  <a:schemeClr val="tx1">
                    <a:lumMod val="75000"/>
                    <a:lumOff val="25000"/>
                  </a:schemeClr>
                </a:solidFill>
              </a:rPr>
              <a:t>Référence du contrat à résilier ou de l’adhésion ou affiliation à dénoncer</a:t>
            </a:r>
          </a:p>
          <a:p>
            <a:pPr marL="171450" lvl="0" indent="-171450" defTabSz="914400" fontAlgn="auto">
              <a:spcBef>
                <a:spcPts val="0"/>
              </a:spcBef>
              <a:spcAft>
                <a:spcPts val="600"/>
              </a:spcAft>
              <a:buClr>
                <a:schemeClr val="accent5"/>
              </a:buClr>
              <a:buFont typeface="Wingdings" panose="05000000000000000000" pitchFamily="2" charset="2"/>
              <a:buChar char="§"/>
              <a:defRPr/>
            </a:pPr>
            <a:r>
              <a:rPr lang="fr-FR" sz="1000" kern="0">
                <a:solidFill>
                  <a:schemeClr val="tx1">
                    <a:lumMod val="75000"/>
                    <a:lumOff val="25000"/>
                  </a:schemeClr>
                </a:solidFill>
              </a:rPr>
              <a:t>Date d’effet de la résiliation ou de la dénonciation. Elle prend effet à la date indiquée à 24h00</a:t>
            </a:r>
          </a:p>
          <a:p>
            <a:pPr marL="171450" lvl="0" indent="-171450" defTabSz="914400" fontAlgn="auto">
              <a:spcBef>
                <a:spcPts val="0"/>
              </a:spcBef>
              <a:spcAft>
                <a:spcPts val="600"/>
              </a:spcAft>
              <a:buClr>
                <a:schemeClr val="accent5"/>
              </a:buClr>
              <a:buFont typeface="Wingdings" panose="05000000000000000000" pitchFamily="2" charset="2"/>
              <a:buChar char="§"/>
              <a:defRPr/>
            </a:pPr>
            <a:r>
              <a:rPr lang="fr-FR" sz="1000" kern="0">
                <a:solidFill>
                  <a:schemeClr val="tx1">
                    <a:lumMod val="75000"/>
                    <a:lumOff val="25000"/>
                  </a:schemeClr>
                </a:solidFill>
              </a:rPr>
              <a:t>Mention concernant la date d’effet du nouveau contrat : « </a:t>
            </a:r>
            <a:r>
              <a:rPr lang="fr-FR" sz="1000" i="1" kern="0">
                <a:solidFill>
                  <a:schemeClr val="tx1">
                    <a:lumMod val="75000"/>
                    <a:lumOff val="25000"/>
                  </a:schemeClr>
                </a:solidFill>
              </a:rPr>
              <a:t>La date de prise d’effet du nouveau contrat est le lendemain de la date d’effet de la résiliation à 00 h 00</a:t>
            </a:r>
            <a:r>
              <a:rPr lang="fr-FR" sz="1000" kern="0">
                <a:solidFill>
                  <a:schemeClr val="tx1">
                    <a:lumMod val="75000"/>
                    <a:lumOff val="25000"/>
                  </a:schemeClr>
                </a:solidFill>
              </a:rPr>
              <a:t> » ou « </a:t>
            </a:r>
            <a:r>
              <a:rPr lang="fr-FR" sz="1000" i="1" kern="0">
                <a:solidFill>
                  <a:schemeClr val="tx1">
                    <a:lumMod val="75000"/>
                    <a:lumOff val="25000"/>
                  </a:schemeClr>
                </a:solidFill>
              </a:rPr>
              <a:t>[date de prise d’effet du nouveau contrat] à 00h00 </a:t>
            </a:r>
            <a:r>
              <a:rPr lang="fr-FR" sz="1000" kern="0">
                <a:solidFill>
                  <a:schemeClr val="tx1">
                    <a:lumMod val="75000"/>
                    <a:lumOff val="25000"/>
                  </a:schemeClr>
                </a:solidFill>
              </a:rPr>
              <a:t>»</a:t>
            </a:r>
          </a:p>
          <a:p>
            <a:pPr marL="171450" lvl="0" indent="-171450" defTabSz="914400" fontAlgn="auto">
              <a:spcBef>
                <a:spcPts val="0"/>
              </a:spcBef>
              <a:spcAft>
                <a:spcPts val="600"/>
              </a:spcAft>
              <a:buClr>
                <a:schemeClr val="accent5"/>
              </a:buClr>
              <a:buFont typeface="Wingdings" panose="05000000000000000000" pitchFamily="2" charset="2"/>
              <a:buChar char="§"/>
              <a:defRPr/>
            </a:pPr>
            <a:r>
              <a:rPr lang="fr-FR" sz="1000" kern="0">
                <a:solidFill>
                  <a:schemeClr val="tx1">
                    <a:lumMod val="75000"/>
                    <a:lumOff val="25000"/>
                  </a:schemeClr>
                </a:solidFill>
              </a:rPr>
              <a:t>Coordonnées du contact suivant le dossier au sein de l’organisme prenant</a:t>
            </a:r>
            <a:endParaRPr kumimoji="0" lang="fr-FR" sz="1000" b="0" i="0" u="none" strike="noStrike" kern="0" cap="none" spc="0" normalizeH="0" baseline="0" noProof="0">
              <a:ln>
                <a:noFill/>
              </a:ln>
              <a:solidFill>
                <a:schemeClr val="tx1">
                  <a:lumMod val="75000"/>
                  <a:lumOff val="25000"/>
                </a:schemeClr>
              </a:solidFill>
              <a:effectLst/>
              <a:uLnTx/>
              <a:uFillTx/>
            </a:endParaRPr>
          </a:p>
        </p:txBody>
      </p:sp>
      <p:sp>
        <p:nvSpPr>
          <p:cNvPr id="29" name="Titre 1">
            <a:extLst>
              <a:ext uri="{FF2B5EF4-FFF2-40B4-BE49-F238E27FC236}">
                <a16:creationId xmlns:a16="http://schemas.microsoft.com/office/drawing/2014/main" id="{633AC293-040A-45F4-9342-C675090E3B9E}"/>
              </a:ext>
            </a:extLst>
          </p:cNvPr>
          <p:cNvSpPr txBox="1">
            <a:spLocks/>
          </p:cNvSpPr>
          <p:nvPr/>
        </p:nvSpPr>
        <p:spPr bwMode="auto">
          <a:xfrm>
            <a:off x="176413" y="266400"/>
            <a:ext cx="8747125" cy="35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80000"/>
              </a:lnSpc>
              <a:spcBef>
                <a:spcPct val="0"/>
              </a:spcBef>
              <a:spcAft>
                <a:spcPct val="0"/>
              </a:spcAft>
              <a:buClrTx/>
              <a:buSzTx/>
              <a:buFontTx/>
              <a:buNone/>
              <a:tabLst/>
              <a:defRPr/>
            </a:pPr>
            <a:r>
              <a:rPr lang="fr-FR" sz="2800">
                <a:latin typeface="Calibri"/>
              </a:rPr>
              <a:t>Informations échangées entre organismes : Guide pratique</a:t>
            </a:r>
            <a:endParaRPr kumimoji="0" lang="fr-FR" sz="2800" b="1" i="0" u="none" strike="noStrike" kern="1200" cap="none" spc="0" normalizeH="0" baseline="0" noProof="0">
              <a:ln>
                <a:noFill/>
              </a:ln>
              <a:solidFill>
                <a:srgbClr val="482683"/>
              </a:solidFill>
              <a:effectLst/>
              <a:uLnTx/>
              <a:uFillTx/>
              <a:latin typeface="Calibri"/>
              <a:ea typeface="MS PGothic" pitchFamily="34" charset="-128"/>
            </a:endParaRPr>
          </a:p>
        </p:txBody>
      </p:sp>
      <p:sp>
        <p:nvSpPr>
          <p:cNvPr id="32" name="Rectangle 31">
            <a:extLst>
              <a:ext uri="{FF2B5EF4-FFF2-40B4-BE49-F238E27FC236}">
                <a16:creationId xmlns:a16="http://schemas.microsoft.com/office/drawing/2014/main" id="{86156ED5-3EF2-449C-A6C7-A4F22F86BD60}"/>
              </a:ext>
            </a:extLst>
          </p:cNvPr>
          <p:cNvSpPr/>
          <p:nvPr/>
        </p:nvSpPr>
        <p:spPr>
          <a:xfrm>
            <a:off x="176412" y="635105"/>
            <a:ext cx="8747125" cy="523220"/>
          </a:xfrm>
          <a:prstGeom prst="rect">
            <a:avLst/>
          </a:prstGeom>
        </p:spPr>
        <p:txBody>
          <a:bodyPr wrap="square">
            <a:spAutoFit/>
          </a:bodyPr>
          <a:lstStyle/>
          <a:p>
            <a:pPr algn="just"/>
            <a:r>
              <a:rPr lang="fr-FR" sz="1400">
                <a:solidFill>
                  <a:schemeClr val="tx1">
                    <a:lumMod val="85000"/>
                    <a:lumOff val="15000"/>
                  </a:schemeClr>
                </a:solidFill>
              </a:rPr>
              <a:t>La notification de dénonciation ou de résiliation comporte également des informations non prévues par le décret comme faire figurer la mention « </a:t>
            </a:r>
            <a:r>
              <a:rPr lang="fr-FR" sz="1400" i="1">
                <a:solidFill>
                  <a:schemeClr val="tx1">
                    <a:lumMod val="85000"/>
                    <a:lumOff val="15000"/>
                  </a:schemeClr>
                </a:solidFill>
              </a:rPr>
              <a:t>Demande de résiliation infra-annuelle santé </a:t>
            </a:r>
            <a:r>
              <a:rPr lang="fr-FR" sz="1400">
                <a:solidFill>
                  <a:schemeClr val="tx1">
                    <a:lumMod val="85000"/>
                    <a:lumOff val="15000"/>
                  </a:schemeClr>
                </a:solidFill>
              </a:rPr>
              <a:t>» (en objet ou dans le texte) :</a:t>
            </a:r>
          </a:p>
        </p:txBody>
      </p:sp>
      <p:sp>
        <p:nvSpPr>
          <p:cNvPr id="2" name="Rectangle 1">
            <a:extLst>
              <a:ext uri="{FF2B5EF4-FFF2-40B4-BE49-F238E27FC236}">
                <a16:creationId xmlns:a16="http://schemas.microsoft.com/office/drawing/2014/main" id="{03192EE9-CA16-408A-A173-77CDDFC89BC9}"/>
              </a:ext>
            </a:extLst>
          </p:cNvPr>
          <p:cNvSpPr/>
          <p:nvPr/>
        </p:nvSpPr>
        <p:spPr>
          <a:xfrm>
            <a:off x="556926" y="1504135"/>
            <a:ext cx="2254000" cy="546439"/>
          </a:xfrm>
          <a:prstGeom prst="rect">
            <a:avLst/>
          </a:prstGeom>
          <a:solidFill>
            <a:srgbClr val="EAF3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43E10701-DCB7-4A82-A477-BD56C57CB5C6}"/>
              </a:ext>
            </a:extLst>
          </p:cNvPr>
          <p:cNvSpPr txBox="1"/>
          <p:nvPr/>
        </p:nvSpPr>
        <p:spPr>
          <a:xfrm>
            <a:off x="939876" y="1527354"/>
            <a:ext cx="1882692" cy="523220"/>
          </a:xfrm>
          <a:prstGeom prst="rect">
            <a:avLst/>
          </a:prstGeom>
          <a:noFill/>
        </p:spPr>
        <p:txBody>
          <a:bodyPr wrap="square" rtlCol="0">
            <a:spAutoFit/>
          </a:bodyPr>
          <a:lstStyle/>
          <a:p>
            <a:pPr lvl="0" algn="just" defTabSz="914400" fontAlgn="auto">
              <a:spcBef>
                <a:spcPts val="0"/>
              </a:spcBef>
              <a:spcAft>
                <a:spcPts val="0"/>
              </a:spcAft>
              <a:defRPr/>
            </a:pPr>
            <a:r>
              <a:rPr lang="fr-FR" sz="1400" b="1" kern="0">
                <a:solidFill>
                  <a:srgbClr val="3183C5"/>
                </a:solidFill>
              </a:rPr>
              <a:t>Identification nouveau / ancien organisme</a:t>
            </a:r>
            <a:endParaRPr kumimoji="0" lang="fr-FR" sz="1400" b="1" i="0" u="none" strike="noStrike" kern="0" cap="none" spc="0" normalizeH="0" baseline="0" noProof="0">
              <a:ln>
                <a:noFill/>
              </a:ln>
              <a:solidFill>
                <a:srgbClr val="3183C5"/>
              </a:solidFill>
              <a:effectLst/>
              <a:uLnTx/>
              <a:uFillTx/>
            </a:endParaRPr>
          </a:p>
        </p:txBody>
      </p:sp>
      <p:pic>
        <p:nvPicPr>
          <p:cNvPr id="41" name="Graphique 40" descr="Bâtiment">
            <a:extLst>
              <a:ext uri="{FF2B5EF4-FFF2-40B4-BE49-F238E27FC236}">
                <a16:creationId xmlns:a16="http://schemas.microsoft.com/office/drawing/2014/main" id="{ABFFE307-5F0C-4EE7-B956-BC27E0A225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158" y="1608964"/>
            <a:ext cx="360000" cy="360000"/>
          </a:xfrm>
          <a:prstGeom prst="rect">
            <a:avLst/>
          </a:prstGeom>
        </p:spPr>
      </p:pic>
      <p:sp>
        <p:nvSpPr>
          <p:cNvPr id="42" name="Rectangle 41">
            <a:extLst>
              <a:ext uri="{FF2B5EF4-FFF2-40B4-BE49-F238E27FC236}">
                <a16:creationId xmlns:a16="http://schemas.microsoft.com/office/drawing/2014/main" id="{CA3FB5CB-C096-44A6-8697-5A4E6CCF747D}"/>
              </a:ext>
            </a:extLst>
          </p:cNvPr>
          <p:cNvSpPr/>
          <p:nvPr/>
        </p:nvSpPr>
        <p:spPr>
          <a:xfrm>
            <a:off x="3371532" y="1504135"/>
            <a:ext cx="2254000" cy="546439"/>
          </a:xfrm>
          <a:prstGeom prst="rect">
            <a:avLst/>
          </a:prstGeom>
          <a:solidFill>
            <a:srgbClr val="EAF3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3" name="ZoneTexte 42">
            <a:extLst>
              <a:ext uri="{FF2B5EF4-FFF2-40B4-BE49-F238E27FC236}">
                <a16:creationId xmlns:a16="http://schemas.microsoft.com/office/drawing/2014/main" id="{8E1C9D39-4F24-40C1-A21F-F8DB287A3DB0}"/>
              </a:ext>
            </a:extLst>
          </p:cNvPr>
          <p:cNvSpPr txBox="1"/>
          <p:nvPr/>
        </p:nvSpPr>
        <p:spPr>
          <a:xfrm>
            <a:off x="4128654" y="1516840"/>
            <a:ext cx="1410255" cy="523220"/>
          </a:xfrm>
          <a:prstGeom prst="rect">
            <a:avLst/>
          </a:prstGeom>
          <a:noFill/>
        </p:spPr>
        <p:txBody>
          <a:bodyPr wrap="square" rtlCol="0">
            <a:spAutoFit/>
          </a:bodyPr>
          <a:lstStyle/>
          <a:p>
            <a:pPr lvl="0" algn="just" defTabSz="914400" fontAlgn="auto">
              <a:spcBef>
                <a:spcPts val="0"/>
              </a:spcBef>
              <a:spcAft>
                <a:spcPts val="0"/>
              </a:spcAft>
              <a:defRPr/>
            </a:pPr>
            <a:r>
              <a:rPr lang="fr-FR" sz="1400" b="1" kern="0">
                <a:solidFill>
                  <a:srgbClr val="0CA4D1"/>
                </a:solidFill>
              </a:rPr>
              <a:t>Identification du souscripteur</a:t>
            </a:r>
            <a:endParaRPr kumimoji="0" lang="fr-FR" sz="1400" b="1" i="0" u="none" strike="noStrike" kern="0" cap="none" spc="0" normalizeH="0" baseline="0" noProof="0">
              <a:ln>
                <a:noFill/>
              </a:ln>
              <a:solidFill>
                <a:srgbClr val="0CA4D1"/>
              </a:solidFill>
              <a:effectLst/>
              <a:uLnTx/>
              <a:uFillTx/>
            </a:endParaRPr>
          </a:p>
        </p:txBody>
      </p:sp>
      <p:pic>
        <p:nvPicPr>
          <p:cNvPr id="4" name="Graphique 3" descr="Public cible">
            <a:extLst>
              <a:ext uri="{FF2B5EF4-FFF2-40B4-BE49-F238E27FC236}">
                <a16:creationId xmlns:a16="http://schemas.microsoft.com/office/drawing/2014/main" id="{C8B6AE99-C493-4461-8F59-1E205C707A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41092" y="1561891"/>
            <a:ext cx="468000" cy="468000"/>
          </a:xfrm>
          <a:prstGeom prst="rect">
            <a:avLst/>
          </a:prstGeom>
        </p:spPr>
      </p:pic>
      <p:sp>
        <p:nvSpPr>
          <p:cNvPr id="44" name="Rectangle 43">
            <a:extLst>
              <a:ext uri="{FF2B5EF4-FFF2-40B4-BE49-F238E27FC236}">
                <a16:creationId xmlns:a16="http://schemas.microsoft.com/office/drawing/2014/main" id="{567420CC-E759-4CC6-AF46-D347D4660C3E}"/>
              </a:ext>
            </a:extLst>
          </p:cNvPr>
          <p:cNvSpPr/>
          <p:nvPr/>
        </p:nvSpPr>
        <p:spPr>
          <a:xfrm>
            <a:off x="6303842" y="1516840"/>
            <a:ext cx="2254000" cy="546439"/>
          </a:xfrm>
          <a:prstGeom prst="rect">
            <a:avLst/>
          </a:prstGeom>
          <a:solidFill>
            <a:srgbClr val="EAF3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819AC9E7-5410-4F54-81C9-5FCF80A0F1D4}"/>
              </a:ext>
            </a:extLst>
          </p:cNvPr>
          <p:cNvSpPr txBox="1"/>
          <p:nvPr/>
        </p:nvSpPr>
        <p:spPr>
          <a:xfrm>
            <a:off x="7010967" y="1540059"/>
            <a:ext cx="1429360" cy="523220"/>
          </a:xfrm>
          <a:prstGeom prst="rect">
            <a:avLst/>
          </a:prstGeom>
          <a:noFill/>
        </p:spPr>
        <p:txBody>
          <a:bodyPr wrap="square" rtlCol="0">
            <a:spAutoFit/>
          </a:bodyPr>
          <a:lstStyle/>
          <a:p>
            <a:pPr lvl="0" algn="just" defTabSz="914400" fontAlgn="auto">
              <a:spcBef>
                <a:spcPts val="0"/>
              </a:spcBef>
              <a:spcAft>
                <a:spcPts val="0"/>
              </a:spcAft>
              <a:defRPr/>
            </a:pPr>
            <a:r>
              <a:rPr lang="fr-FR" sz="1400" b="1" kern="0">
                <a:solidFill>
                  <a:schemeClr val="accent5"/>
                </a:solidFill>
              </a:rPr>
              <a:t>Informations supplémentaires</a:t>
            </a:r>
            <a:endParaRPr kumimoji="0" lang="fr-FR" sz="1400" b="1" i="0" u="none" strike="noStrike" kern="0" cap="none" spc="0" normalizeH="0" baseline="0" noProof="0">
              <a:ln>
                <a:noFill/>
              </a:ln>
              <a:solidFill>
                <a:schemeClr val="accent5"/>
              </a:solidFill>
              <a:effectLst/>
              <a:uLnTx/>
              <a:uFillTx/>
            </a:endParaRPr>
          </a:p>
        </p:txBody>
      </p:sp>
      <p:pic>
        <p:nvPicPr>
          <p:cNvPr id="46" name="Graphique 45" descr="Contrat">
            <a:extLst>
              <a:ext uri="{FF2B5EF4-FFF2-40B4-BE49-F238E27FC236}">
                <a16:creationId xmlns:a16="http://schemas.microsoft.com/office/drawing/2014/main" id="{CF433B92-8996-46FE-A362-4D6D37D6DF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25452" y="1561891"/>
            <a:ext cx="468000" cy="468000"/>
          </a:xfrm>
          <a:prstGeom prst="rect">
            <a:avLst/>
          </a:prstGeom>
        </p:spPr>
      </p:pic>
      <p:grpSp>
        <p:nvGrpSpPr>
          <p:cNvPr id="23" name="Groupe 22">
            <a:extLst>
              <a:ext uri="{FF2B5EF4-FFF2-40B4-BE49-F238E27FC236}">
                <a16:creationId xmlns:a16="http://schemas.microsoft.com/office/drawing/2014/main" id="{71EE6A7A-B744-44B1-B6C7-3C300256F2CB}"/>
              </a:ext>
            </a:extLst>
          </p:cNvPr>
          <p:cNvGrpSpPr/>
          <p:nvPr/>
        </p:nvGrpSpPr>
        <p:grpSpPr>
          <a:xfrm>
            <a:off x="8446202" y="4811429"/>
            <a:ext cx="379142" cy="385122"/>
            <a:chOff x="8446202" y="4811429"/>
            <a:chExt cx="379142" cy="385122"/>
          </a:xfrm>
        </p:grpSpPr>
        <p:pic>
          <p:nvPicPr>
            <p:cNvPr id="24" name="Graphique 23" descr="Actualiser (droite à gauche)">
              <a:extLst>
                <a:ext uri="{FF2B5EF4-FFF2-40B4-BE49-F238E27FC236}">
                  <a16:creationId xmlns:a16="http://schemas.microsoft.com/office/drawing/2014/main" id="{718DC0A6-98D7-4ADC-83E9-B538D1B8DA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5400000">
              <a:off x="8446202" y="4817409"/>
              <a:ext cx="379142" cy="379142"/>
            </a:xfrm>
            <a:prstGeom prst="rect">
              <a:avLst/>
            </a:prstGeom>
          </p:spPr>
        </p:pic>
        <p:sp>
          <p:nvSpPr>
            <p:cNvPr id="25" name="Rectangle 24">
              <a:hlinkClick r:id="rId11" action="ppaction://hlinksldjump"/>
              <a:extLst>
                <a:ext uri="{FF2B5EF4-FFF2-40B4-BE49-F238E27FC236}">
                  <a16:creationId xmlns:a16="http://schemas.microsoft.com/office/drawing/2014/main" id="{DC5A99A4-961D-451F-B657-0F3C807832B4}"/>
                </a:ext>
              </a:extLst>
            </p:cNvPr>
            <p:cNvSpPr/>
            <p:nvPr/>
          </p:nvSpPr>
          <p:spPr>
            <a:xfrm>
              <a:off x="8446202" y="4811429"/>
              <a:ext cx="379142" cy="325582"/>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777558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1">
            <a:extLst>
              <a:ext uri="{FF2B5EF4-FFF2-40B4-BE49-F238E27FC236}">
                <a16:creationId xmlns:a16="http://schemas.microsoft.com/office/drawing/2014/main" id="{0A0E2287-E13C-46E3-842D-9576E16F4FF1}"/>
              </a:ext>
            </a:extLst>
          </p:cNvPr>
          <p:cNvSpPr>
            <a:spLocks noGrp="1"/>
          </p:cNvSpPr>
          <p:nvPr>
            <p:ph type="title"/>
          </p:nvPr>
        </p:nvSpPr>
        <p:spPr>
          <a:xfrm>
            <a:off x="180000" y="180000"/>
            <a:ext cx="8216900" cy="353302"/>
          </a:xfrm>
        </p:spPr>
        <p:txBody>
          <a:bodyPr/>
          <a:lstStyle/>
          <a:p>
            <a:r>
              <a:rPr lang="fr-FR" sz="2800"/>
              <a:t>Effet de la résiliation : Guide pratique</a:t>
            </a:r>
          </a:p>
        </p:txBody>
      </p:sp>
      <p:grpSp>
        <p:nvGrpSpPr>
          <p:cNvPr id="16" name="Groupe 15">
            <a:extLst>
              <a:ext uri="{FF2B5EF4-FFF2-40B4-BE49-F238E27FC236}">
                <a16:creationId xmlns:a16="http://schemas.microsoft.com/office/drawing/2014/main" id="{E6F1DDB4-1148-449E-AAF3-3C4D3FC90F77}"/>
              </a:ext>
            </a:extLst>
          </p:cNvPr>
          <p:cNvGrpSpPr/>
          <p:nvPr/>
        </p:nvGrpSpPr>
        <p:grpSpPr>
          <a:xfrm>
            <a:off x="356077" y="738094"/>
            <a:ext cx="3960000" cy="4175999"/>
            <a:chOff x="4826739" y="970401"/>
            <a:chExt cx="3906258" cy="3604939"/>
          </a:xfrm>
        </p:grpSpPr>
        <p:sp>
          <p:nvSpPr>
            <p:cNvPr id="17" name="Rectangle 16">
              <a:extLst>
                <a:ext uri="{FF2B5EF4-FFF2-40B4-BE49-F238E27FC236}">
                  <a16:creationId xmlns:a16="http://schemas.microsoft.com/office/drawing/2014/main" id="{37607E15-A18D-4380-94DA-115B6CF45625}"/>
                </a:ext>
              </a:extLst>
            </p:cNvPr>
            <p:cNvSpPr/>
            <p:nvPr/>
          </p:nvSpPr>
          <p:spPr>
            <a:xfrm>
              <a:off x="4826739" y="970401"/>
              <a:ext cx="3906258" cy="3604939"/>
            </a:xfrm>
            <a:prstGeom prst="rect">
              <a:avLst/>
            </a:prstGeom>
            <a:solidFill>
              <a:sysClr val="window" lastClr="FFFFFF"/>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914400" fontAlgn="auto">
                <a:spcBef>
                  <a:spcPts val="0"/>
                </a:spcBef>
                <a:spcAft>
                  <a:spcPts val="0"/>
                </a:spcAft>
                <a:defRPr/>
              </a:pPr>
              <a:endParaRPr lang="fr-FR" kern="0">
                <a:solidFill>
                  <a:prstClr val="white"/>
                </a:solidFill>
                <a:latin typeface="Calibri"/>
              </a:endParaRPr>
            </a:p>
          </p:txBody>
        </p:sp>
        <p:sp>
          <p:nvSpPr>
            <p:cNvPr id="18" name="Rectangle 17">
              <a:extLst>
                <a:ext uri="{FF2B5EF4-FFF2-40B4-BE49-F238E27FC236}">
                  <a16:creationId xmlns:a16="http://schemas.microsoft.com/office/drawing/2014/main" id="{8DEA337E-76E5-4DE8-AFDA-248216AE9E61}"/>
                </a:ext>
              </a:extLst>
            </p:cNvPr>
            <p:cNvSpPr/>
            <p:nvPr/>
          </p:nvSpPr>
          <p:spPr>
            <a:xfrm>
              <a:off x="4826739" y="970401"/>
              <a:ext cx="3906258" cy="3604939"/>
            </a:xfrm>
            <a:prstGeom prst="rect">
              <a:avLst/>
            </a:prstGeom>
            <a:solidFill>
              <a:sysClr val="window" lastClr="FFFFFF">
                <a:lumMod val="95000"/>
                <a:alpha val="70000"/>
              </a:sysClr>
            </a:solidFill>
            <a:ln w="9525" cap="flat" cmpd="sng" algn="ctr">
              <a:noFill/>
              <a:prstDash val="solid"/>
            </a:ln>
            <a:effectLst/>
          </p:spPr>
          <p:txBody>
            <a:bodyPr rtlCol="0" anchor="ctr"/>
            <a:lstStyle/>
            <a:p>
              <a:pPr algn="ctr" defTabSz="914400" fontAlgn="auto">
                <a:spcBef>
                  <a:spcPts val="0"/>
                </a:spcBef>
                <a:spcAft>
                  <a:spcPts val="0"/>
                </a:spcAft>
                <a:defRPr/>
              </a:pPr>
              <a:endParaRPr lang="fr-FR" kern="0">
                <a:solidFill>
                  <a:prstClr val="white"/>
                </a:solidFill>
                <a:latin typeface="Calibri"/>
              </a:endParaRPr>
            </a:p>
          </p:txBody>
        </p:sp>
      </p:grpSp>
      <p:sp>
        <p:nvSpPr>
          <p:cNvPr id="19" name="Rectangle 18">
            <a:extLst>
              <a:ext uri="{FF2B5EF4-FFF2-40B4-BE49-F238E27FC236}">
                <a16:creationId xmlns:a16="http://schemas.microsoft.com/office/drawing/2014/main" id="{979CED86-DBFD-4B11-9723-29C8E3686E9C}"/>
              </a:ext>
            </a:extLst>
          </p:cNvPr>
          <p:cNvSpPr/>
          <p:nvPr/>
        </p:nvSpPr>
        <p:spPr>
          <a:xfrm>
            <a:off x="863601" y="885940"/>
            <a:ext cx="2939472" cy="571616"/>
          </a:xfrm>
          <a:prstGeom prst="rect">
            <a:avLst/>
          </a:prstGeom>
          <a:solidFill>
            <a:sysClr val="window" lastClr="FFFFFF"/>
          </a:solidFill>
          <a:ln w="9525" cap="flat" cmpd="sng" algn="ctr">
            <a:noFill/>
            <a:prstDash val="solid"/>
          </a:ln>
          <a:effectLst/>
        </p:spPr>
        <p:txBody>
          <a:bodyPr rtlCol="0" anchor="ctr"/>
          <a:lstStyle/>
          <a:p>
            <a:pPr algn="ctr" defTabSz="914400" fontAlgn="auto">
              <a:spcBef>
                <a:spcPts val="0"/>
              </a:spcBef>
              <a:spcAft>
                <a:spcPts val="0"/>
              </a:spcAft>
              <a:defRPr/>
            </a:pPr>
            <a:endParaRPr lang="fr-FR" kern="0">
              <a:solidFill>
                <a:prstClr val="white"/>
              </a:solidFill>
              <a:latin typeface="Calibri"/>
            </a:endParaRPr>
          </a:p>
        </p:txBody>
      </p:sp>
      <p:sp>
        <p:nvSpPr>
          <p:cNvPr id="20" name="Rectangle 19">
            <a:extLst>
              <a:ext uri="{FF2B5EF4-FFF2-40B4-BE49-F238E27FC236}">
                <a16:creationId xmlns:a16="http://schemas.microsoft.com/office/drawing/2014/main" id="{7B9C594D-204C-41D7-9B77-515A903662FA}"/>
              </a:ext>
            </a:extLst>
          </p:cNvPr>
          <p:cNvSpPr/>
          <p:nvPr/>
        </p:nvSpPr>
        <p:spPr>
          <a:xfrm>
            <a:off x="4647923" y="738094"/>
            <a:ext cx="4253622" cy="4176000"/>
          </a:xfrm>
          <a:prstGeom prst="rect">
            <a:avLst/>
          </a:prstGeom>
          <a:solidFill>
            <a:srgbClr val="EAF3FA">
              <a:alpha val="70000"/>
            </a:srgbClr>
          </a:solidFill>
          <a:ln w="9525" cap="flat" cmpd="sng" algn="ctr">
            <a:noFill/>
            <a:prstDash val="solid"/>
          </a:ln>
          <a:effectLst/>
        </p:spPr>
        <p:txBody>
          <a:bodyPr rtlCol="0" anchor="ctr"/>
          <a:lstStyle/>
          <a:p>
            <a:pPr algn="ctr" defTabSz="914400" fontAlgn="auto">
              <a:spcBef>
                <a:spcPts val="0"/>
              </a:spcBef>
              <a:spcAft>
                <a:spcPts val="0"/>
              </a:spcAft>
              <a:defRPr/>
            </a:pPr>
            <a:endParaRPr lang="fr-FR" kern="0">
              <a:solidFill>
                <a:prstClr val="white"/>
              </a:solidFill>
              <a:latin typeface="Calibri"/>
            </a:endParaRPr>
          </a:p>
        </p:txBody>
      </p:sp>
      <p:sp>
        <p:nvSpPr>
          <p:cNvPr id="21" name="Rectangle 20">
            <a:extLst>
              <a:ext uri="{FF2B5EF4-FFF2-40B4-BE49-F238E27FC236}">
                <a16:creationId xmlns:a16="http://schemas.microsoft.com/office/drawing/2014/main" id="{BFEF3B55-747F-4C33-A141-0E411BA0E8BD}"/>
              </a:ext>
            </a:extLst>
          </p:cNvPr>
          <p:cNvSpPr/>
          <p:nvPr/>
        </p:nvSpPr>
        <p:spPr>
          <a:xfrm>
            <a:off x="5174673" y="885940"/>
            <a:ext cx="3105727" cy="571616"/>
          </a:xfrm>
          <a:prstGeom prst="rect">
            <a:avLst/>
          </a:prstGeom>
          <a:solidFill>
            <a:sysClr val="window" lastClr="FFFFFF"/>
          </a:solidFill>
          <a:ln w="9525" cap="flat" cmpd="sng" algn="ctr">
            <a:noFill/>
            <a:prstDash val="solid"/>
          </a:ln>
          <a:effectLst/>
        </p:spPr>
        <p:txBody>
          <a:bodyPr rtlCol="0" anchor="ctr"/>
          <a:lstStyle/>
          <a:p>
            <a:pPr algn="ctr" defTabSz="914400" fontAlgn="auto">
              <a:spcBef>
                <a:spcPts val="0"/>
              </a:spcBef>
              <a:spcAft>
                <a:spcPts val="0"/>
              </a:spcAft>
              <a:defRPr/>
            </a:pPr>
            <a:endParaRPr lang="fr-FR" kern="0">
              <a:solidFill>
                <a:srgbClr val="0CA4D1"/>
              </a:solidFill>
              <a:latin typeface="Calibri"/>
            </a:endParaRPr>
          </a:p>
        </p:txBody>
      </p:sp>
      <p:sp>
        <p:nvSpPr>
          <p:cNvPr id="22" name="Rectangle 21">
            <a:extLst>
              <a:ext uri="{FF2B5EF4-FFF2-40B4-BE49-F238E27FC236}">
                <a16:creationId xmlns:a16="http://schemas.microsoft.com/office/drawing/2014/main" id="{3FEAEF31-3C8A-49F9-BE8C-202D4714585C}"/>
              </a:ext>
            </a:extLst>
          </p:cNvPr>
          <p:cNvSpPr/>
          <p:nvPr/>
        </p:nvSpPr>
        <p:spPr>
          <a:xfrm>
            <a:off x="6082739" y="940418"/>
            <a:ext cx="2197661"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3183C5"/>
                </a:solidFill>
                <a:effectLst/>
                <a:uLnTx/>
                <a:uFillTx/>
              </a:rPr>
              <a:t>Possibilités de prévoir une date d’effet différente   </a:t>
            </a:r>
          </a:p>
        </p:txBody>
      </p:sp>
      <p:pic>
        <p:nvPicPr>
          <p:cNvPr id="24" name="Graphique 23" descr="Livre ouvert">
            <a:extLst>
              <a:ext uri="{FF2B5EF4-FFF2-40B4-BE49-F238E27FC236}">
                <a16:creationId xmlns:a16="http://schemas.microsoft.com/office/drawing/2014/main" id="{8E025C51-A62C-4DE3-AC83-F55B39BD58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79364" y="917556"/>
            <a:ext cx="540000" cy="540000"/>
          </a:xfrm>
          <a:prstGeom prst="rect">
            <a:avLst/>
          </a:prstGeom>
        </p:spPr>
      </p:pic>
      <p:sp>
        <p:nvSpPr>
          <p:cNvPr id="26" name="Rectangle 25">
            <a:extLst>
              <a:ext uri="{FF2B5EF4-FFF2-40B4-BE49-F238E27FC236}">
                <a16:creationId xmlns:a16="http://schemas.microsoft.com/office/drawing/2014/main" id="{91E167BD-477C-41C9-85AD-1A87A1541617}"/>
              </a:ext>
            </a:extLst>
          </p:cNvPr>
          <p:cNvSpPr/>
          <p:nvPr/>
        </p:nvSpPr>
        <p:spPr>
          <a:xfrm>
            <a:off x="1735966" y="925946"/>
            <a:ext cx="1845365"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3183C5"/>
                </a:solidFill>
                <a:effectLst/>
                <a:uLnTx/>
                <a:uFillTx/>
              </a:rPr>
              <a:t>Date de réception de la notification</a:t>
            </a:r>
          </a:p>
        </p:txBody>
      </p:sp>
      <p:pic>
        <p:nvPicPr>
          <p:cNvPr id="27" name="Graphique 26" descr="Calendrier quotidien">
            <a:extLst>
              <a:ext uri="{FF2B5EF4-FFF2-40B4-BE49-F238E27FC236}">
                <a16:creationId xmlns:a16="http://schemas.microsoft.com/office/drawing/2014/main" id="{613837E9-7788-4114-A1F6-3911B610FC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224" y="917556"/>
            <a:ext cx="540000" cy="540000"/>
          </a:xfrm>
          <a:prstGeom prst="rect">
            <a:avLst/>
          </a:prstGeom>
        </p:spPr>
      </p:pic>
      <p:sp>
        <p:nvSpPr>
          <p:cNvPr id="28" name="Rectangle 27">
            <a:extLst>
              <a:ext uri="{FF2B5EF4-FFF2-40B4-BE49-F238E27FC236}">
                <a16:creationId xmlns:a16="http://schemas.microsoft.com/office/drawing/2014/main" id="{56C02393-5FC8-427E-9DFA-6E955077338D}"/>
              </a:ext>
            </a:extLst>
          </p:cNvPr>
          <p:cNvSpPr/>
          <p:nvPr/>
        </p:nvSpPr>
        <p:spPr>
          <a:xfrm>
            <a:off x="408709" y="1589073"/>
            <a:ext cx="3803074" cy="3093154"/>
          </a:xfrm>
          <a:prstGeom prst="rect">
            <a:avLst/>
          </a:prstGeom>
        </p:spPr>
        <p:txBody>
          <a:bodyPr wrap="square">
            <a:spAutoFit/>
          </a:bodyPr>
          <a:lstStyle/>
          <a:p>
            <a:pPr marL="171450" indent="-171450">
              <a:spcAft>
                <a:spcPts val="600"/>
              </a:spcAft>
              <a:buClr>
                <a:srgbClr val="3183C5"/>
              </a:buClr>
              <a:buFont typeface="Wingdings" panose="05000000000000000000" pitchFamily="2" charset="2"/>
              <a:buChar char="§"/>
            </a:pPr>
            <a:r>
              <a:rPr lang="fr-FR" sz="1000" b="1">
                <a:solidFill>
                  <a:schemeClr val="tx1">
                    <a:lumMod val="75000"/>
                    <a:lumOff val="25000"/>
                  </a:schemeClr>
                </a:solidFill>
              </a:rPr>
              <a:t>L’ancien organisme s’engage à ne pas contester un écart de 3 jours </a:t>
            </a:r>
            <a:r>
              <a:rPr lang="fr-FR" sz="1000">
                <a:solidFill>
                  <a:schemeClr val="tx1">
                    <a:lumMod val="75000"/>
                    <a:lumOff val="25000"/>
                  </a:schemeClr>
                </a:solidFill>
              </a:rPr>
              <a:t>entre la date de résiliation mentionnée par le nouvel organisme dans le courrier de notification et la date de prise d’effet de la résiliation ou de la dénonciation d’1 mois plus 1 jour à compter de la date d’envoi de la notification telle que prévue les textes règlementaires. </a:t>
            </a:r>
          </a:p>
          <a:p>
            <a:pPr marL="171450" indent="-171450">
              <a:spcAft>
                <a:spcPts val="600"/>
              </a:spcAft>
              <a:buClr>
                <a:srgbClr val="3183C5"/>
              </a:buClr>
              <a:buFont typeface="Wingdings" panose="05000000000000000000" pitchFamily="2" charset="2"/>
              <a:buChar char="§"/>
            </a:pPr>
            <a:r>
              <a:rPr lang="fr-FR" sz="1000">
                <a:solidFill>
                  <a:schemeClr val="tx1">
                    <a:lumMod val="75000"/>
                    <a:lumOff val="25000"/>
                  </a:schemeClr>
                </a:solidFill>
              </a:rPr>
              <a:t>Cet écart de 3 jours s’applique aussi bien si la date mentionnée dans le courrier de notification est antérieure ou postérieure à celle qui résulte du calcul d’1 mois plus 1 jour à compter de la date l’envoi de la notification. </a:t>
            </a:r>
          </a:p>
          <a:p>
            <a:pPr marL="171450" indent="-171450">
              <a:spcAft>
                <a:spcPts val="600"/>
              </a:spcAft>
              <a:buClr>
                <a:srgbClr val="3183C5"/>
              </a:buClr>
              <a:buFont typeface="Wingdings" panose="05000000000000000000" pitchFamily="2" charset="2"/>
              <a:buChar char="§"/>
            </a:pPr>
            <a:r>
              <a:rPr lang="fr-FR" sz="1000">
                <a:solidFill>
                  <a:schemeClr val="tx1">
                    <a:lumMod val="75000"/>
                    <a:lumOff val="25000"/>
                  </a:schemeClr>
                </a:solidFill>
              </a:rPr>
              <a:t>Dans ce cas, c’est la date de prise d’effet de la résiliation ou de la dénonciation qui figure sur le courrier de notification du nouvel organisme qui est prise en compte par l’ancien organisme dès lors que cette date se situe dans la marge de plus ou moins 3 jours.</a:t>
            </a:r>
          </a:p>
          <a:p>
            <a:pPr marL="171450" indent="-171450">
              <a:spcAft>
                <a:spcPts val="600"/>
              </a:spcAft>
              <a:buClr>
                <a:srgbClr val="3183C5"/>
              </a:buClr>
              <a:buFont typeface="Wingdings" panose="05000000000000000000" pitchFamily="2" charset="2"/>
              <a:buChar char="§"/>
            </a:pPr>
            <a:r>
              <a:rPr lang="fr-FR" sz="1000" b="1">
                <a:solidFill>
                  <a:schemeClr val="tx1">
                    <a:lumMod val="75000"/>
                    <a:lumOff val="25000"/>
                  </a:schemeClr>
                </a:solidFill>
              </a:rPr>
              <a:t>L’ancien organisme s’engage à mettre à jour le flux </a:t>
            </a:r>
            <a:r>
              <a:rPr lang="fr-FR" sz="1000" b="1" err="1">
                <a:solidFill>
                  <a:schemeClr val="tx1">
                    <a:lumMod val="75000"/>
                    <a:lumOff val="25000"/>
                  </a:schemeClr>
                </a:solidFill>
              </a:rPr>
              <a:t>Noemie</a:t>
            </a:r>
            <a:r>
              <a:rPr lang="fr-FR" sz="1000" b="1">
                <a:solidFill>
                  <a:schemeClr val="tx1">
                    <a:lumMod val="75000"/>
                    <a:lumOff val="25000"/>
                  </a:schemeClr>
                </a:solidFill>
              </a:rPr>
              <a:t> à la date de résiliation de l’ancien contrat ou de la dénonciation de l’ancienne adhésion ou affiliation, et ce afin de permettre au nouvel organisme d’exécuter ses obligations contractuelles.</a:t>
            </a:r>
          </a:p>
        </p:txBody>
      </p:sp>
      <p:sp>
        <p:nvSpPr>
          <p:cNvPr id="31" name="Rectangle 30">
            <a:extLst>
              <a:ext uri="{FF2B5EF4-FFF2-40B4-BE49-F238E27FC236}">
                <a16:creationId xmlns:a16="http://schemas.microsoft.com/office/drawing/2014/main" id="{CC7C48B5-B05D-46EE-A6F2-0F026FC65FC5}"/>
              </a:ext>
            </a:extLst>
          </p:cNvPr>
          <p:cNvSpPr/>
          <p:nvPr/>
        </p:nvSpPr>
        <p:spPr>
          <a:xfrm>
            <a:off x="4703617" y="1568694"/>
            <a:ext cx="4197928" cy="3416320"/>
          </a:xfrm>
          <a:prstGeom prst="rect">
            <a:avLst/>
          </a:prstGeom>
        </p:spPr>
        <p:txBody>
          <a:bodyPr wrap="square">
            <a:spAutoFit/>
          </a:bodyPr>
          <a:lstStyle/>
          <a:p>
            <a:pPr marL="171450" indent="-171450">
              <a:buClr>
                <a:srgbClr val="3183C5"/>
              </a:buClr>
              <a:buFont typeface="Wingdings" panose="05000000000000000000" pitchFamily="2" charset="2"/>
              <a:buChar char="§"/>
            </a:pPr>
            <a:r>
              <a:rPr lang="fr-FR" sz="1000" b="1">
                <a:solidFill>
                  <a:schemeClr val="tx1">
                    <a:lumMod val="75000"/>
                    <a:lumOff val="25000"/>
                  </a:schemeClr>
                </a:solidFill>
              </a:rPr>
              <a:t>En cas de demande ou accord exprès du souscripteur, </a:t>
            </a:r>
            <a:r>
              <a:rPr lang="fr-FR" sz="1000">
                <a:solidFill>
                  <a:schemeClr val="tx1">
                    <a:lumMod val="75000"/>
                    <a:lumOff val="25000"/>
                  </a:schemeClr>
                </a:solidFill>
              </a:rPr>
              <a:t>la date mentionnée dans le courrier de notification peut être postérieure à celle qui résulte du calcul d’1 mois plus 1 jour à compter de la date d’envoi de la notification :</a:t>
            </a:r>
          </a:p>
          <a:p>
            <a:pPr marL="628650" lvl="1" indent="-171450">
              <a:buClr>
                <a:srgbClr val="3183C5"/>
              </a:buClr>
              <a:buFont typeface="Calibri" panose="020F0502020204030204" pitchFamily="34" charset="0"/>
              <a:buChar char="-"/>
            </a:pPr>
            <a:r>
              <a:rPr lang="fr-FR" sz="800">
                <a:solidFill>
                  <a:schemeClr val="tx1">
                    <a:lumMod val="75000"/>
                    <a:lumOff val="25000"/>
                  </a:schemeClr>
                </a:solidFill>
              </a:rPr>
              <a:t>Ex : dans le cadre des contrats collectifs obligatoires le  « mandat » ou un autre document donné par l’entreprise souscriptrice au nouvel organisme peut fixer la date de prise d’effet de la résiliation à la fin du mois civil au cours duquel survient l’expiration du délai d’1 mois </a:t>
            </a:r>
          </a:p>
          <a:p>
            <a:pPr marL="628650" lvl="1" indent="-171450">
              <a:spcAft>
                <a:spcPts val="600"/>
              </a:spcAft>
              <a:buClr>
                <a:srgbClr val="3183C5"/>
              </a:buClr>
              <a:buFont typeface="Calibri" panose="020F0502020204030204" pitchFamily="34" charset="0"/>
              <a:buChar char="-"/>
            </a:pPr>
            <a:r>
              <a:rPr lang="fr-FR" sz="800">
                <a:solidFill>
                  <a:schemeClr val="tx1">
                    <a:lumMod val="75000"/>
                    <a:lumOff val="25000"/>
                  </a:schemeClr>
                </a:solidFill>
              </a:rPr>
              <a:t>Ex: idem si le souscripteur, souhaite anticiper les démarches par le report de la prise d’effet du nouveau contrat à une date postérieure au mois plus 1 jour à compter de la date d’envoi de la notification</a:t>
            </a:r>
          </a:p>
          <a:p>
            <a:pPr marL="171450" indent="-171450">
              <a:spcAft>
                <a:spcPts val="400"/>
              </a:spcAft>
              <a:buClr>
                <a:srgbClr val="3183C5"/>
              </a:buClr>
              <a:buFont typeface="Wingdings" panose="05000000000000000000" pitchFamily="2" charset="2"/>
              <a:buChar char="§"/>
            </a:pPr>
            <a:r>
              <a:rPr lang="fr-FR" sz="1000">
                <a:solidFill>
                  <a:schemeClr val="tx1">
                    <a:lumMod val="75000"/>
                    <a:lumOff val="25000"/>
                  </a:schemeClr>
                </a:solidFill>
              </a:rPr>
              <a:t>Dans ce cas, le nouvel organisme fixe, dans la notification adressée à l’ancien organisme, des dates conformes à la demande exprimée.</a:t>
            </a:r>
          </a:p>
          <a:p>
            <a:pPr marL="171450" indent="-171450">
              <a:spcAft>
                <a:spcPts val="400"/>
              </a:spcAft>
              <a:buClr>
                <a:srgbClr val="3183C5"/>
              </a:buClr>
              <a:buFont typeface="Wingdings" panose="05000000000000000000" pitchFamily="2" charset="2"/>
              <a:buChar char="§"/>
            </a:pPr>
            <a:r>
              <a:rPr lang="fr-FR" sz="1000">
                <a:solidFill>
                  <a:schemeClr val="tx1">
                    <a:lumMod val="75000"/>
                    <a:lumOff val="25000"/>
                  </a:schemeClr>
                </a:solidFill>
              </a:rPr>
              <a:t>L’ancien organisme peut demander la transmission du document mentionnant la demande ou accord exprès du souscripteur reportant la date de prise d’effet du nouveau contrat. </a:t>
            </a:r>
          </a:p>
          <a:p>
            <a:pPr marL="171450" indent="-171450">
              <a:spcAft>
                <a:spcPts val="400"/>
              </a:spcAft>
              <a:buClr>
                <a:srgbClr val="3183C5"/>
              </a:buClr>
              <a:buFont typeface="Wingdings" panose="05000000000000000000" pitchFamily="2" charset="2"/>
              <a:buChar char="§"/>
            </a:pPr>
            <a:r>
              <a:rPr lang="fr-FR" sz="1000">
                <a:solidFill>
                  <a:schemeClr val="tx1">
                    <a:lumMod val="75000"/>
                    <a:lumOff val="25000"/>
                  </a:schemeClr>
                </a:solidFill>
              </a:rPr>
              <a:t>Cette demande de report ne peut excéder la fin du mois civil au cours duquel survient l’expiration du délai d’1 mois. </a:t>
            </a:r>
          </a:p>
          <a:p>
            <a:pPr marL="171450" indent="-171450">
              <a:spcAft>
                <a:spcPts val="400"/>
              </a:spcAft>
              <a:buClr>
                <a:srgbClr val="3183C5"/>
              </a:buClr>
              <a:buFont typeface="Wingdings" panose="05000000000000000000" pitchFamily="2" charset="2"/>
              <a:buChar char="§"/>
            </a:pPr>
            <a:r>
              <a:rPr lang="fr-FR" sz="1000">
                <a:solidFill>
                  <a:schemeClr val="tx1">
                    <a:lumMod val="75000"/>
                    <a:lumOff val="25000"/>
                  </a:schemeClr>
                </a:solidFill>
              </a:rPr>
              <a:t>Si l’ancien organisme est en désaccord avec la date d’effet de la résiliation figurant dans la notification qui lui est transmise, il en informe dans les meilleurs délais le nouvel organisme. </a:t>
            </a:r>
          </a:p>
        </p:txBody>
      </p:sp>
      <p:grpSp>
        <p:nvGrpSpPr>
          <p:cNvPr id="25" name="Groupe 24">
            <a:extLst>
              <a:ext uri="{FF2B5EF4-FFF2-40B4-BE49-F238E27FC236}">
                <a16:creationId xmlns:a16="http://schemas.microsoft.com/office/drawing/2014/main" id="{0BDED84E-5F1D-4DC7-B424-51268C4D816D}"/>
              </a:ext>
            </a:extLst>
          </p:cNvPr>
          <p:cNvGrpSpPr/>
          <p:nvPr/>
        </p:nvGrpSpPr>
        <p:grpSpPr>
          <a:xfrm>
            <a:off x="8446202" y="4811429"/>
            <a:ext cx="379142" cy="385122"/>
            <a:chOff x="8446202" y="4811429"/>
            <a:chExt cx="379142" cy="385122"/>
          </a:xfrm>
        </p:grpSpPr>
        <p:pic>
          <p:nvPicPr>
            <p:cNvPr id="30" name="Graphique 29" descr="Actualiser (droite à gauche)">
              <a:extLst>
                <a:ext uri="{FF2B5EF4-FFF2-40B4-BE49-F238E27FC236}">
                  <a16:creationId xmlns:a16="http://schemas.microsoft.com/office/drawing/2014/main" id="{42F9AEC1-DB57-4390-899F-0587FD5279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8446202" y="4817409"/>
              <a:ext cx="379142" cy="379142"/>
            </a:xfrm>
            <a:prstGeom prst="rect">
              <a:avLst/>
            </a:prstGeom>
          </p:spPr>
        </p:pic>
        <p:sp>
          <p:nvSpPr>
            <p:cNvPr id="32" name="Rectangle 31">
              <a:hlinkClick r:id="rId9" action="ppaction://hlinksldjump"/>
              <a:extLst>
                <a:ext uri="{FF2B5EF4-FFF2-40B4-BE49-F238E27FC236}">
                  <a16:creationId xmlns:a16="http://schemas.microsoft.com/office/drawing/2014/main" id="{02D7A4B3-24CD-43E8-A551-062DD9DCE5A7}"/>
                </a:ext>
              </a:extLst>
            </p:cNvPr>
            <p:cNvSpPr/>
            <p:nvPr/>
          </p:nvSpPr>
          <p:spPr>
            <a:xfrm>
              <a:off x="8446202" y="4811429"/>
              <a:ext cx="379142" cy="325582"/>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170919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11749" y="4661330"/>
            <a:ext cx="3853345" cy="300082"/>
          </a:xfrm>
          <a:prstGeom prst="rect">
            <a:avLst/>
          </a:prstGeom>
        </p:spPr>
        <p:txBody>
          <a:bodyPr wrap="square" lIns="0" tIns="0" rIns="0" bIns="0" anchor="b" anchorCtr="0">
            <a:spAutoFit/>
          </a:bodyPr>
          <a:lstStyle/>
          <a:p>
            <a:pPr marL="0" lvl="2" algn="r" eaLnBrk="1" hangingPunct="1"/>
            <a:r>
              <a:rPr lang="sk-SK" altLang="fr-FR" sz="650" b="1">
                <a:solidFill>
                  <a:srgbClr val="878787"/>
                </a:solidFill>
              </a:rPr>
              <a:t>Groupe VYV</a:t>
            </a:r>
            <a:r>
              <a:rPr lang="sk-SK" altLang="fr-FR" sz="650">
                <a:solidFill>
                  <a:srgbClr val="878787"/>
                </a:solidFill>
              </a:rPr>
              <a:t>, Union Mutualiste de Groupe soumise aux dispositions du Code de la mutualité, </a:t>
            </a:r>
            <a:br>
              <a:rPr lang="fr-FR" altLang="fr-FR" sz="650">
                <a:solidFill>
                  <a:srgbClr val="878787"/>
                </a:solidFill>
              </a:rPr>
            </a:br>
            <a:r>
              <a:rPr lang="sk-SK" altLang="fr-FR" sz="650">
                <a:solidFill>
                  <a:srgbClr val="878787"/>
                </a:solidFill>
              </a:rPr>
              <a:t>immatriculée au répertoire Sirene sous le numéro Siren 532 661 832, numéro LEI 969500E0I6R1LLI4UF62. </a:t>
            </a:r>
            <a:br>
              <a:rPr lang="fr-FR" altLang="fr-FR" sz="650">
                <a:solidFill>
                  <a:srgbClr val="878787"/>
                </a:solidFill>
              </a:rPr>
            </a:br>
            <a:r>
              <a:rPr lang="sk-SK" altLang="fr-FR" sz="650">
                <a:solidFill>
                  <a:srgbClr val="878787"/>
                </a:solidFill>
              </a:rPr>
              <a:t>Siège social : Tour Montparnasse - 33, avenue du Maine - BP 25 - 75755 Paris Cedex 15.</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62386" y="4270986"/>
            <a:ext cx="467048" cy="342397"/>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3">
            <a:extLst>
              <a:ext uri="{FF2B5EF4-FFF2-40B4-BE49-F238E27FC236}">
                <a16:creationId xmlns:a16="http://schemas.microsoft.com/office/drawing/2014/main" id="{02CF32BF-9060-49DE-9991-F9DB22A81A4E}"/>
              </a:ext>
            </a:extLst>
          </p:cNvPr>
          <p:cNvSpPr>
            <a:spLocks noGrp="1"/>
          </p:cNvSpPr>
          <p:nvPr>
            <p:ph idx="1"/>
          </p:nvPr>
        </p:nvSpPr>
        <p:spPr>
          <a:xfrm>
            <a:off x="5414963" y="2063750"/>
            <a:ext cx="3260725" cy="1651000"/>
          </a:xfrm>
        </p:spPr>
        <p:txBody>
          <a:bodyPr/>
          <a:lstStyle/>
          <a:p>
            <a:pPr eaLnBrk="1" hangingPunct="1"/>
            <a:r>
              <a:rPr lang="fr-FR" altLang="fr-FR">
                <a:solidFill>
                  <a:srgbClr val="82368C"/>
                </a:solidFill>
              </a:rPr>
              <a:t>Contact</a:t>
            </a:r>
            <a:endParaRPr lang="fr-FR" altLang="fr-FR">
              <a:solidFill>
                <a:srgbClr val="82368C"/>
              </a:solidFill>
              <a:cs typeface="Calibri"/>
            </a:endParaRPr>
          </a:p>
          <a:p>
            <a:pPr lvl="2" eaLnBrk="1" hangingPunct="1"/>
            <a:r>
              <a:rPr lang="fr-FR" altLang="fr-FR">
                <a:solidFill>
                  <a:schemeClr val="tx1">
                    <a:lumMod val="65000"/>
                    <a:lumOff val="35000"/>
                  </a:schemeClr>
                </a:solidFill>
              </a:rPr>
              <a:t>Fatima DEHAK </a:t>
            </a:r>
          </a:p>
          <a:p>
            <a:pPr lvl="2" eaLnBrk="1" hangingPunct="1"/>
            <a:r>
              <a:rPr lang="fr-FR" altLang="fr-FR">
                <a:solidFill>
                  <a:schemeClr val="tx1">
                    <a:lumMod val="65000"/>
                    <a:lumOff val="35000"/>
                  </a:schemeClr>
                </a:solidFill>
              </a:rPr>
              <a:t>fatima.dehak@groupe-vyv.fr</a:t>
            </a:r>
          </a:p>
          <a:p>
            <a:pPr lvl="2" eaLnBrk="1" hangingPunct="1"/>
            <a:endParaRPr lang="fr-FR" altLang="fr-FR">
              <a:solidFill>
                <a:schemeClr val="tx1">
                  <a:lumMod val="65000"/>
                  <a:lumOff val="35000"/>
                </a:schemeClr>
              </a:solidFill>
            </a:endParaRPr>
          </a:p>
          <a:p>
            <a:pPr lvl="2" eaLnBrk="1" hangingPunct="1"/>
            <a:r>
              <a:rPr lang="fr-FR" altLang="fr-FR">
                <a:solidFill>
                  <a:schemeClr val="tx1">
                    <a:lumMod val="65000"/>
                    <a:lumOff val="35000"/>
                  </a:schemeClr>
                </a:solidFill>
              </a:rPr>
              <a:t>Nicolas MOREL</a:t>
            </a:r>
          </a:p>
          <a:p>
            <a:pPr lvl="2" eaLnBrk="1" hangingPunct="1"/>
            <a:r>
              <a:rPr lang="fr-FR" altLang="fr-FR">
                <a:solidFill>
                  <a:schemeClr val="tx1">
                    <a:lumMod val="65000"/>
                    <a:lumOff val="35000"/>
                  </a:schemeClr>
                </a:solidFill>
              </a:rPr>
              <a:t>nicolas.morel@groupe-vyv.fr </a:t>
            </a:r>
            <a:endParaRPr lang="fr-FR" altLang="fr-FR">
              <a:solidFill>
                <a:schemeClr val="tx1">
                  <a:lumMod val="65000"/>
                  <a:lumOff val="35000"/>
                </a:schemeClr>
              </a:solidFill>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cteur droit 18">
            <a:extLst>
              <a:ext uri="{FF2B5EF4-FFF2-40B4-BE49-F238E27FC236}">
                <a16:creationId xmlns:a16="http://schemas.microsoft.com/office/drawing/2014/main" id="{810A13FE-2682-49DE-953A-A4B87EBA28F2}"/>
              </a:ext>
            </a:extLst>
          </p:cNvPr>
          <p:cNvCxnSpPr>
            <a:cxnSpLocks/>
          </p:cNvCxnSpPr>
          <p:nvPr/>
        </p:nvCxnSpPr>
        <p:spPr>
          <a:xfrm>
            <a:off x="7556242" y="1567918"/>
            <a:ext cx="0" cy="1764000"/>
          </a:xfrm>
          <a:prstGeom prst="line">
            <a:avLst/>
          </a:prstGeom>
          <a:ln w="19050">
            <a:solidFill>
              <a:srgbClr val="82368C"/>
            </a:solidFill>
          </a:ln>
          <a:effectLst/>
        </p:spPr>
        <p:style>
          <a:lnRef idx="2">
            <a:schemeClr val="accent6"/>
          </a:lnRef>
          <a:fillRef idx="0">
            <a:schemeClr val="accent6"/>
          </a:fillRef>
          <a:effectRef idx="1">
            <a:schemeClr val="accent6"/>
          </a:effectRef>
          <a:fontRef idx="minor">
            <a:schemeClr val="tx1"/>
          </a:fontRef>
        </p:style>
      </p:cxnSp>
      <p:cxnSp>
        <p:nvCxnSpPr>
          <p:cNvPr id="27" name="Connecteur droit 26">
            <a:extLst>
              <a:ext uri="{FF2B5EF4-FFF2-40B4-BE49-F238E27FC236}">
                <a16:creationId xmlns:a16="http://schemas.microsoft.com/office/drawing/2014/main" id="{6FE9662D-2741-45FC-9AD8-A1A396CFADF8}"/>
              </a:ext>
            </a:extLst>
          </p:cNvPr>
          <p:cNvCxnSpPr>
            <a:cxnSpLocks/>
          </p:cNvCxnSpPr>
          <p:nvPr/>
        </p:nvCxnSpPr>
        <p:spPr>
          <a:xfrm>
            <a:off x="4524036" y="1552743"/>
            <a:ext cx="0" cy="3145629"/>
          </a:xfrm>
          <a:prstGeom prst="line">
            <a:avLst/>
          </a:prstGeom>
          <a:ln w="19050">
            <a:solidFill>
              <a:srgbClr val="B45CC0"/>
            </a:solidFill>
          </a:ln>
          <a:effectLst/>
        </p:spPr>
        <p:style>
          <a:lnRef idx="2">
            <a:schemeClr val="accent6"/>
          </a:lnRef>
          <a:fillRef idx="0">
            <a:schemeClr val="accent6"/>
          </a:fillRef>
          <a:effectRef idx="1">
            <a:schemeClr val="accent6"/>
          </a:effectRef>
          <a:fontRef idx="minor">
            <a:schemeClr val="tx1"/>
          </a:fontRef>
        </p:style>
      </p:cxnSp>
      <p:cxnSp>
        <p:nvCxnSpPr>
          <p:cNvPr id="14" name="Connecteur droit 13">
            <a:extLst>
              <a:ext uri="{FF2B5EF4-FFF2-40B4-BE49-F238E27FC236}">
                <a16:creationId xmlns:a16="http://schemas.microsoft.com/office/drawing/2014/main" id="{4A61D33F-B15B-4A1B-A7DE-ADB4A2D269A9}"/>
              </a:ext>
            </a:extLst>
          </p:cNvPr>
          <p:cNvCxnSpPr>
            <a:cxnSpLocks/>
          </p:cNvCxnSpPr>
          <p:nvPr/>
        </p:nvCxnSpPr>
        <p:spPr>
          <a:xfrm>
            <a:off x="1468250" y="1552742"/>
            <a:ext cx="0" cy="1502586"/>
          </a:xfrm>
          <a:prstGeom prst="line">
            <a:avLst/>
          </a:prstGeom>
          <a:ln w="19050">
            <a:solidFill>
              <a:srgbClr val="D569A7"/>
            </a:solidFill>
          </a:ln>
          <a:effectLst/>
        </p:spPr>
        <p:style>
          <a:lnRef idx="2">
            <a:schemeClr val="accent6"/>
          </a:lnRef>
          <a:fillRef idx="0">
            <a:schemeClr val="accent6"/>
          </a:fillRef>
          <a:effectRef idx="1">
            <a:schemeClr val="accent6"/>
          </a:effectRef>
          <a:fontRef idx="minor">
            <a:schemeClr val="tx1"/>
          </a:fontRef>
        </p:style>
      </p:cxnSp>
      <p:sp>
        <p:nvSpPr>
          <p:cNvPr id="23" name="Titre 1">
            <a:extLst>
              <a:ext uri="{FF2B5EF4-FFF2-40B4-BE49-F238E27FC236}">
                <a16:creationId xmlns:a16="http://schemas.microsoft.com/office/drawing/2014/main" id="{0A0E2287-E13C-46E3-842D-9576E16F4FF1}"/>
              </a:ext>
            </a:extLst>
          </p:cNvPr>
          <p:cNvSpPr>
            <a:spLocks noGrp="1"/>
          </p:cNvSpPr>
          <p:nvPr>
            <p:ph type="title"/>
          </p:nvPr>
        </p:nvSpPr>
        <p:spPr>
          <a:xfrm>
            <a:off x="180000" y="180000"/>
            <a:ext cx="8216900" cy="353302"/>
          </a:xfrm>
        </p:spPr>
        <p:txBody>
          <a:bodyPr/>
          <a:lstStyle/>
          <a:p>
            <a:r>
              <a:rPr lang="fr-FR" sz="2800"/>
              <a:t>Calendrier de mise en place</a:t>
            </a:r>
          </a:p>
        </p:txBody>
      </p:sp>
      <p:sp>
        <p:nvSpPr>
          <p:cNvPr id="11" name="Rectangle 10">
            <a:extLst>
              <a:ext uri="{FF2B5EF4-FFF2-40B4-BE49-F238E27FC236}">
                <a16:creationId xmlns:a16="http://schemas.microsoft.com/office/drawing/2014/main" id="{66BD5F96-0B48-4436-A1EB-6BB6ED7EA13A}"/>
              </a:ext>
            </a:extLst>
          </p:cNvPr>
          <p:cNvSpPr/>
          <p:nvPr/>
        </p:nvSpPr>
        <p:spPr>
          <a:xfrm>
            <a:off x="2930090" y="952011"/>
            <a:ext cx="3176772" cy="618566"/>
          </a:xfrm>
          <a:prstGeom prst="rect">
            <a:avLst/>
          </a:prstGeom>
          <a:solidFill>
            <a:srgbClr val="AF50BC"/>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a:t>2019</a:t>
            </a:r>
          </a:p>
        </p:txBody>
      </p:sp>
      <p:sp>
        <p:nvSpPr>
          <p:cNvPr id="12" name="Rectangle 11">
            <a:extLst>
              <a:ext uri="{FF2B5EF4-FFF2-40B4-BE49-F238E27FC236}">
                <a16:creationId xmlns:a16="http://schemas.microsoft.com/office/drawing/2014/main" id="{CFCB77FD-561D-4F71-9959-7AAC7AD7845C}"/>
              </a:ext>
            </a:extLst>
          </p:cNvPr>
          <p:cNvSpPr/>
          <p:nvPr/>
        </p:nvSpPr>
        <p:spPr>
          <a:xfrm>
            <a:off x="91445" y="953936"/>
            <a:ext cx="2697464" cy="618565"/>
          </a:xfrm>
          <a:prstGeom prst="rect">
            <a:avLst/>
          </a:prstGeom>
          <a:solidFill>
            <a:srgbClr val="D569A7"/>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a:t>Avant 2019</a:t>
            </a:r>
          </a:p>
        </p:txBody>
      </p:sp>
      <p:sp>
        <p:nvSpPr>
          <p:cNvPr id="13" name="Rectangle 12">
            <a:extLst>
              <a:ext uri="{FF2B5EF4-FFF2-40B4-BE49-F238E27FC236}">
                <a16:creationId xmlns:a16="http://schemas.microsoft.com/office/drawing/2014/main" id="{2CC11E0A-4287-4237-8F5A-923B54FBF9A8}"/>
              </a:ext>
            </a:extLst>
          </p:cNvPr>
          <p:cNvSpPr/>
          <p:nvPr/>
        </p:nvSpPr>
        <p:spPr>
          <a:xfrm>
            <a:off x="454753" y="2880696"/>
            <a:ext cx="2036979" cy="1369606"/>
          </a:xfrm>
          <a:prstGeom prst="rect">
            <a:avLst/>
          </a:prstGeom>
          <a:solidFill>
            <a:schemeClr val="bg1"/>
          </a:solidFill>
          <a:ln w="19050">
            <a:solidFill>
              <a:srgbClr val="D569A7"/>
            </a:solidFill>
          </a:ln>
        </p:spPr>
        <p:txBody>
          <a:bodyPr wrap="square">
            <a:spAutoFit/>
          </a:bodyPr>
          <a:lstStyle/>
          <a:p>
            <a:pPr algn="ctr"/>
            <a:r>
              <a:rPr lang="fr-FR" sz="1200" b="1">
                <a:solidFill>
                  <a:srgbClr val="D569A7"/>
                </a:solidFill>
                <a:cs typeface="Times New Roman"/>
              </a:rPr>
              <a:t>18 mars 2014</a:t>
            </a:r>
          </a:p>
          <a:p>
            <a:pPr algn="just">
              <a:spcBef>
                <a:spcPts val="600"/>
              </a:spcBef>
            </a:pPr>
            <a:r>
              <a:rPr lang="fr-FR" sz="1100">
                <a:solidFill>
                  <a:schemeClr val="tx1">
                    <a:lumMod val="75000"/>
                    <a:lumOff val="25000"/>
                  </a:schemeClr>
                </a:solidFill>
                <a:cs typeface="Times New Roman"/>
              </a:rPr>
              <a:t>Loi n°2014-344 du 17 mars 2014 relative à la consommation dite loi « Hamon » introduisant la résiliation infra annuelle des contrats IARD </a:t>
            </a:r>
            <a:r>
              <a:rPr lang="fr-FR" sz="1100">
                <a:solidFill>
                  <a:schemeClr val="tx1">
                    <a:lumMod val="75000"/>
                    <a:lumOff val="25000"/>
                  </a:schemeClr>
                </a:solidFill>
                <a:cs typeface="Times New Roman"/>
                <a:sym typeface="Symbol" panose="05050102010706020507" pitchFamily="18" charset="2"/>
              </a:rPr>
              <a:t> </a:t>
            </a:r>
            <a:r>
              <a:rPr lang="fr-FR" sz="1100" u="sng">
                <a:solidFill>
                  <a:schemeClr val="tx1">
                    <a:lumMod val="75000"/>
                    <a:lumOff val="25000"/>
                  </a:schemeClr>
                </a:solidFill>
                <a:cs typeface="Times New Roman"/>
                <a:sym typeface="Symbol" panose="05050102010706020507" pitchFamily="18" charset="2"/>
              </a:rPr>
              <a:t>Hors complémentaire santé</a:t>
            </a:r>
            <a:endParaRPr lang="fr-FR" sz="1100" u="sng">
              <a:solidFill>
                <a:schemeClr val="tx1">
                  <a:lumMod val="75000"/>
                  <a:lumOff val="25000"/>
                </a:schemeClr>
              </a:solidFill>
              <a:cs typeface="Times New Roman"/>
            </a:endParaRPr>
          </a:p>
        </p:txBody>
      </p:sp>
      <p:sp>
        <p:nvSpPr>
          <p:cNvPr id="17" name="Rectangle 16">
            <a:extLst>
              <a:ext uri="{FF2B5EF4-FFF2-40B4-BE49-F238E27FC236}">
                <a16:creationId xmlns:a16="http://schemas.microsoft.com/office/drawing/2014/main" id="{C1F71C60-BDCB-49BE-BFB7-F549A70D9295}"/>
              </a:ext>
            </a:extLst>
          </p:cNvPr>
          <p:cNvSpPr/>
          <p:nvPr/>
        </p:nvSpPr>
        <p:spPr>
          <a:xfrm>
            <a:off x="6325870" y="2771037"/>
            <a:ext cx="2694843" cy="553998"/>
          </a:xfrm>
          <a:prstGeom prst="rect">
            <a:avLst/>
          </a:prstGeom>
          <a:solidFill>
            <a:srgbClr val="82368C"/>
          </a:solidFill>
          <a:ln w="19050">
            <a:solidFill>
              <a:srgbClr val="82368C"/>
            </a:solidFill>
          </a:ln>
        </p:spPr>
        <p:txBody>
          <a:bodyPr wrap="square">
            <a:spAutoFit/>
          </a:bodyPr>
          <a:lstStyle/>
          <a:p>
            <a:pPr algn="ctr">
              <a:spcAft>
                <a:spcPts val="600"/>
              </a:spcAft>
            </a:pPr>
            <a:r>
              <a:rPr lang="fr-FR" sz="1400" b="1">
                <a:solidFill>
                  <a:schemeClr val="bg1"/>
                </a:solidFill>
                <a:cs typeface="Times New Roman"/>
              </a:rPr>
              <a:t>1</a:t>
            </a:r>
            <a:r>
              <a:rPr lang="fr-FR" sz="1400" b="1" baseline="30000">
                <a:solidFill>
                  <a:schemeClr val="bg1"/>
                </a:solidFill>
                <a:cs typeface="Times New Roman"/>
              </a:rPr>
              <a:t>er</a:t>
            </a:r>
            <a:r>
              <a:rPr lang="fr-FR" sz="1400" b="1">
                <a:solidFill>
                  <a:schemeClr val="bg1"/>
                </a:solidFill>
                <a:cs typeface="Times New Roman"/>
              </a:rPr>
              <a:t> décembre</a:t>
            </a:r>
          </a:p>
          <a:p>
            <a:pPr algn="ctr">
              <a:spcAft>
                <a:spcPts val="600"/>
              </a:spcAft>
            </a:pPr>
            <a:r>
              <a:rPr lang="fr-FR" sz="1100" b="1">
                <a:solidFill>
                  <a:schemeClr val="bg1"/>
                </a:solidFill>
                <a:cs typeface="Times New Roman"/>
              </a:rPr>
              <a:t>Entrée en vigueur de la loi (art.1 à 3) </a:t>
            </a:r>
            <a:endParaRPr lang="fr-FR" sz="1100" b="1">
              <a:solidFill>
                <a:schemeClr val="bg1"/>
              </a:solidFill>
              <a:highlight>
                <a:srgbClr val="FFFF00"/>
              </a:highlight>
            </a:endParaRPr>
          </a:p>
        </p:txBody>
      </p:sp>
      <p:sp>
        <p:nvSpPr>
          <p:cNvPr id="18" name="Flèche : pentagone 17">
            <a:extLst>
              <a:ext uri="{FF2B5EF4-FFF2-40B4-BE49-F238E27FC236}">
                <a16:creationId xmlns:a16="http://schemas.microsoft.com/office/drawing/2014/main" id="{5C4A226E-BE11-4D94-A45C-CBC809973899}"/>
              </a:ext>
            </a:extLst>
          </p:cNvPr>
          <p:cNvSpPr/>
          <p:nvPr/>
        </p:nvSpPr>
        <p:spPr>
          <a:xfrm>
            <a:off x="6248044" y="951096"/>
            <a:ext cx="2804512" cy="616823"/>
          </a:xfrm>
          <a:prstGeom prst="homePlate">
            <a:avLst/>
          </a:prstGeom>
          <a:solidFill>
            <a:srgbClr val="82368C"/>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a:t>2020</a:t>
            </a:r>
          </a:p>
        </p:txBody>
      </p:sp>
      <p:sp>
        <p:nvSpPr>
          <p:cNvPr id="20" name="Rectangle 19">
            <a:extLst>
              <a:ext uri="{FF2B5EF4-FFF2-40B4-BE49-F238E27FC236}">
                <a16:creationId xmlns:a16="http://schemas.microsoft.com/office/drawing/2014/main" id="{91082FCA-10C7-4005-85CB-8749FC3A21E3}"/>
              </a:ext>
            </a:extLst>
          </p:cNvPr>
          <p:cNvSpPr/>
          <p:nvPr/>
        </p:nvSpPr>
        <p:spPr>
          <a:xfrm>
            <a:off x="2930091" y="2532141"/>
            <a:ext cx="3204106" cy="615553"/>
          </a:xfrm>
          <a:prstGeom prst="rect">
            <a:avLst/>
          </a:prstGeom>
          <a:solidFill>
            <a:schemeClr val="bg1"/>
          </a:solidFill>
          <a:ln w="19050">
            <a:solidFill>
              <a:srgbClr val="B45CC0"/>
            </a:solidFill>
          </a:ln>
        </p:spPr>
        <p:txBody>
          <a:bodyPr wrap="square">
            <a:spAutoFit/>
          </a:bodyPr>
          <a:lstStyle/>
          <a:p>
            <a:pPr algn="ctr"/>
            <a:r>
              <a:rPr lang="fr-FR" sz="1200" b="1">
                <a:solidFill>
                  <a:srgbClr val="82368C"/>
                </a:solidFill>
                <a:cs typeface="Times New Roman"/>
              </a:rPr>
              <a:t>27 juin</a:t>
            </a:r>
          </a:p>
          <a:p>
            <a:pPr algn="just"/>
            <a:r>
              <a:rPr lang="fr-FR" sz="1100">
                <a:solidFill>
                  <a:schemeClr val="tx1">
                    <a:lumMod val="75000"/>
                    <a:lumOff val="25000"/>
                  </a:schemeClr>
                </a:solidFill>
                <a:cs typeface="Times New Roman"/>
              </a:rPr>
              <a:t>Adoption définitive par l’Assemblée nationale du texte de la commission mixte paritaire</a:t>
            </a:r>
            <a:endParaRPr lang="fr-FR" sz="700">
              <a:solidFill>
                <a:schemeClr val="tx1">
                  <a:lumMod val="75000"/>
                  <a:lumOff val="25000"/>
                </a:schemeClr>
              </a:solidFill>
            </a:endParaRPr>
          </a:p>
        </p:txBody>
      </p:sp>
      <p:sp>
        <p:nvSpPr>
          <p:cNvPr id="21" name="Rectangle 20">
            <a:extLst>
              <a:ext uri="{FF2B5EF4-FFF2-40B4-BE49-F238E27FC236}">
                <a16:creationId xmlns:a16="http://schemas.microsoft.com/office/drawing/2014/main" id="{22E66A73-689B-45A0-9A5B-1FAE8B83BF69}"/>
              </a:ext>
            </a:extLst>
          </p:cNvPr>
          <p:cNvSpPr/>
          <p:nvPr/>
        </p:nvSpPr>
        <p:spPr>
          <a:xfrm>
            <a:off x="2930091" y="3304254"/>
            <a:ext cx="3204106" cy="615553"/>
          </a:xfrm>
          <a:prstGeom prst="rect">
            <a:avLst/>
          </a:prstGeom>
          <a:solidFill>
            <a:schemeClr val="bg1"/>
          </a:solidFill>
          <a:ln w="19050">
            <a:solidFill>
              <a:srgbClr val="B45CC0"/>
            </a:solidFill>
          </a:ln>
        </p:spPr>
        <p:txBody>
          <a:bodyPr wrap="square">
            <a:spAutoFit/>
          </a:bodyPr>
          <a:lstStyle/>
          <a:p>
            <a:pPr algn="ctr"/>
            <a:r>
              <a:rPr lang="fr-FR" sz="1200" b="1">
                <a:solidFill>
                  <a:srgbClr val="82368C"/>
                </a:solidFill>
                <a:cs typeface="Times New Roman"/>
              </a:rPr>
              <a:t>4 juillet</a:t>
            </a:r>
          </a:p>
          <a:p>
            <a:pPr algn="just"/>
            <a:r>
              <a:rPr lang="fr-FR" sz="1100">
                <a:solidFill>
                  <a:schemeClr val="tx1">
                    <a:lumMod val="75000"/>
                    <a:lumOff val="25000"/>
                  </a:schemeClr>
                </a:solidFill>
                <a:cs typeface="Times New Roman"/>
              </a:rPr>
              <a:t>Adoption définitive par le Sénat du texte de la commission mixte paritaire</a:t>
            </a:r>
            <a:endParaRPr lang="fr-FR" sz="700">
              <a:solidFill>
                <a:schemeClr val="tx1">
                  <a:lumMod val="75000"/>
                  <a:lumOff val="25000"/>
                </a:schemeClr>
              </a:solidFill>
            </a:endParaRPr>
          </a:p>
        </p:txBody>
      </p:sp>
      <p:sp>
        <p:nvSpPr>
          <p:cNvPr id="22" name="Rectangle 21">
            <a:extLst>
              <a:ext uri="{FF2B5EF4-FFF2-40B4-BE49-F238E27FC236}">
                <a16:creationId xmlns:a16="http://schemas.microsoft.com/office/drawing/2014/main" id="{8A81059D-6F51-4D2A-863A-EBB9FDD81C82}"/>
              </a:ext>
            </a:extLst>
          </p:cNvPr>
          <p:cNvSpPr/>
          <p:nvPr/>
        </p:nvSpPr>
        <p:spPr>
          <a:xfrm>
            <a:off x="2930091" y="4104828"/>
            <a:ext cx="3176770" cy="615553"/>
          </a:xfrm>
          <a:prstGeom prst="rect">
            <a:avLst/>
          </a:prstGeom>
          <a:solidFill>
            <a:schemeClr val="bg1"/>
          </a:solidFill>
          <a:ln w="19050">
            <a:solidFill>
              <a:srgbClr val="B45CC0"/>
            </a:solidFill>
          </a:ln>
        </p:spPr>
        <p:txBody>
          <a:bodyPr wrap="square">
            <a:spAutoFit/>
          </a:bodyPr>
          <a:lstStyle/>
          <a:p>
            <a:pPr algn="ctr"/>
            <a:r>
              <a:rPr lang="fr-FR" sz="1200" b="1">
                <a:solidFill>
                  <a:srgbClr val="82368C"/>
                </a:solidFill>
                <a:cs typeface="Times New Roman"/>
              </a:rPr>
              <a:t>14 juillet</a:t>
            </a:r>
          </a:p>
          <a:p>
            <a:pPr algn="just"/>
            <a:r>
              <a:rPr lang="fr-FR" sz="1100">
                <a:solidFill>
                  <a:schemeClr val="tx1">
                    <a:lumMod val="75000"/>
                    <a:lumOff val="25000"/>
                  </a:schemeClr>
                </a:solidFill>
                <a:cs typeface="Times New Roman"/>
              </a:rPr>
              <a:t>Promulgation de la loi relative au droit de résiliation sans frais des contrats de complémentaire santé</a:t>
            </a:r>
            <a:endParaRPr lang="fr-FR" sz="700">
              <a:solidFill>
                <a:schemeClr val="tx1">
                  <a:lumMod val="75000"/>
                  <a:lumOff val="25000"/>
                </a:schemeClr>
              </a:solidFill>
            </a:endParaRPr>
          </a:p>
        </p:txBody>
      </p:sp>
      <p:sp>
        <p:nvSpPr>
          <p:cNvPr id="15" name="Rectangle 14">
            <a:extLst>
              <a:ext uri="{FF2B5EF4-FFF2-40B4-BE49-F238E27FC236}">
                <a16:creationId xmlns:a16="http://schemas.microsoft.com/office/drawing/2014/main" id="{9FC0B950-9129-437A-BE90-44DE63DC2884}"/>
              </a:ext>
            </a:extLst>
          </p:cNvPr>
          <p:cNvSpPr/>
          <p:nvPr/>
        </p:nvSpPr>
        <p:spPr>
          <a:xfrm>
            <a:off x="2930091" y="1722542"/>
            <a:ext cx="3186582" cy="615553"/>
          </a:xfrm>
          <a:prstGeom prst="rect">
            <a:avLst/>
          </a:prstGeom>
          <a:solidFill>
            <a:schemeClr val="bg1"/>
          </a:solidFill>
          <a:ln w="19050">
            <a:solidFill>
              <a:srgbClr val="B45CC0"/>
            </a:solidFill>
          </a:ln>
        </p:spPr>
        <p:txBody>
          <a:bodyPr wrap="square">
            <a:spAutoFit/>
          </a:bodyPr>
          <a:lstStyle/>
          <a:p>
            <a:pPr algn="ctr"/>
            <a:r>
              <a:rPr lang="fr-FR" sz="1200" b="1">
                <a:solidFill>
                  <a:srgbClr val="82368C"/>
                </a:solidFill>
                <a:cs typeface="Times New Roman"/>
              </a:rPr>
              <a:t>15 mai</a:t>
            </a:r>
          </a:p>
          <a:p>
            <a:pPr algn="just"/>
            <a:r>
              <a:rPr lang="fr-FR" sz="1100">
                <a:solidFill>
                  <a:schemeClr val="tx1">
                    <a:lumMod val="75000"/>
                    <a:lumOff val="25000"/>
                  </a:schemeClr>
                </a:solidFill>
                <a:cs typeface="Times New Roman"/>
              </a:rPr>
              <a:t>Accord en commission mixte paritaire (CMP) de la proposition de loi</a:t>
            </a:r>
            <a:endParaRPr lang="fr-FR" sz="700">
              <a:solidFill>
                <a:schemeClr val="tx1">
                  <a:lumMod val="75000"/>
                  <a:lumOff val="25000"/>
                </a:schemeClr>
              </a:solidFill>
            </a:endParaRPr>
          </a:p>
        </p:txBody>
      </p:sp>
      <p:sp>
        <p:nvSpPr>
          <p:cNvPr id="16" name="Rectangle 15">
            <a:extLst>
              <a:ext uri="{FF2B5EF4-FFF2-40B4-BE49-F238E27FC236}">
                <a16:creationId xmlns:a16="http://schemas.microsoft.com/office/drawing/2014/main" id="{2467FCC7-C248-4A32-B3BD-79F45DFA20A0}"/>
              </a:ext>
            </a:extLst>
          </p:cNvPr>
          <p:cNvSpPr/>
          <p:nvPr/>
        </p:nvSpPr>
        <p:spPr>
          <a:xfrm>
            <a:off x="449760" y="1719824"/>
            <a:ext cx="2036979" cy="1031051"/>
          </a:xfrm>
          <a:prstGeom prst="rect">
            <a:avLst/>
          </a:prstGeom>
          <a:solidFill>
            <a:schemeClr val="bg1"/>
          </a:solidFill>
          <a:ln w="19050">
            <a:solidFill>
              <a:srgbClr val="D569A7"/>
            </a:solidFill>
          </a:ln>
        </p:spPr>
        <p:txBody>
          <a:bodyPr wrap="square">
            <a:spAutoFit/>
          </a:bodyPr>
          <a:lstStyle/>
          <a:p>
            <a:pPr algn="ctr">
              <a:spcBef>
                <a:spcPts val="600"/>
              </a:spcBef>
            </a:pPr>
            <a:r>
              <a:rPr lang="fr-FR" sz="1200" b="1">
                <a:solidFill>
                  <a:srgbClr val="D569A7"/>
                </a:solidFill>
                <a:cs typeface="Times New Roman"/>
              </a:rPr>
              <a:t>Autre cas de résiliation </a:t>
            </a:r>
          </a:p>
          <a:p>
            <a:pPr algn="ctr">
              <a:spcBef>
                <a:spcPts val="600"/>
              </a:spcBef>
            </a:pPr>
            <a:r>
              <a:rPr lang="fr-FR" sz="1100">
                <a:solidFill>
                  <a:schemeClr val="tx1">
                    <a:lumMod val="75000"/>
                    <a:lumOff val="25000"/>
                  </a:schemeClr>
                </a:solidFill>
                <a:cs typeface="Times New Roman"/>
              </a:rPr>
              <a:t>(résiliation à l’échéance annuelle, résiliation en raison de modifications contractuelles, etc.) </a:t>
            </a:r>
            <a:endParaRPr lang="fr-FR" sz="1200">
              <a:solidFill>
                <a:schemeClr val="tx1">
                  <a:lumMod val="75000"/>
                  <a:lumOff val="25000"/>
                </a:schemeClr>
              </a:solidFill>
              <a:cs typeface="Times New Roman"/>
            </a:endParaRPr>
          </a:p>
        </p:txBody>
      </p:sp>
      <p:sp>
        <p:nvSpPr>
          <p:cNvPr id="24" name="Rectangle 23">
            <a:extLst>
              <a:ext uri="{FF2B5EF4-FFF2-40B4-BE49-F238E27FC236}">
                <a16:creationId xmlns:a16="http://schemas.microsoft.com/office/drawing/2014/main" id="{9E1EAF40-0C69-43FA-A866-3FB42442521D}"/>
              </a:ext>
            </a:extLst>
          </p:cNvPr>
          <p:cNvSpPr/>
          <p:nvPr/>
        </p:nvSpPr>
        <p:spPr>
          <a:xfrm>
            <a:off x="6285353" y="1719824"/>
            <a:ext cx="2694843" cy="815608"/>
          </a:xfrm>
          <a:prstGeom prst="rect">
            <a:avLst/>
          </a:prstGeom>
          <a:solidFill>
            <a:schemeClr val="bg1"/>
          </a:solidFill>
          <a:ln w="19050">
            <a:solidFill>
              <a:srgbClr val="82368C"/>
            </a:solidFill>
          </a:ln>
        </p:spPr>
        <p:txBody>
          <a:bodyPr wrap="square">
            <a:spAutoFit/>
          </a:bodyPr>
          <a:lstStyle/>
          <a:p>
            <a:pPr algn="ctr"/>
            <a:r>
              <a:rPr lang="fr-FR" sz="1400" b="1">
                <a:solidFill>
                  <a:srgbClr val="82368C"/>
                </a:solidFill>
                <a:cs typeface="Times New Roman"/>
              </a:rPr>
              <a:t>1</a:t>
            </a:r>
            <a:r>
              <a:rPr lang="fr-FR" sz="1400" b="1" baseline="30000">
                <a:solidFill>
                  <a:srgbClr val="82368C"/>
                </a:solidFill>
                <a:cs typeface="Times New Roman"/>
              </a:rPr>
              <a:t>er</a:t>
            </a:r>
            <a:r>
              <a:rPr lang="fr-FR" sz="1400" b="1">
                <a:solidFill>
                  <a:srgbClr val="82368C"/>
                </a:solidFill>
                <a:cs typeface="Times New Roman"/>
              </a:rPr>
              <a:t> septembre</a:t>
            </a:r>
          </a:p>
          <a:p>
            <a:pPr algn="just"/>
            <a:r>
              <a:rPr lang="fr-FR" sz="1100">
                <a:solidFill>
                  <a:schemeClr val="tx1">
                    <a:lumMod val="75000"/>
                    <a:lumOff val="25000"/>
                  </a:schemeClr>
                </a:solidFill>
                <a:cs typeface="Times New Roman"/>
              </a:rPr>
              <a:t>Date d’application de l’article 5 relatif à la communication des taux de redistribution (arrêté du 6 mai 2020)</a:t>
            </a:r>
            <a:endParaRPr lang="fr-FR" sz="1100">
              <a:solidFill>
                <a:schemeClr val="tx1">
                  <a:lumMod val="75000"/>
                  <a:lumOff val="25000"/>
                </a:schemeClr>
              </a:solidFill>
            </a:endParaRPr>
          </a:p>
        </p:txBody>
      </p:sp>
      <p:sp>
        <p:nvSpPr>
          <p:cNvPr id="25" name="Espace réservé du numéro de diapositive 4">
            <a:extLst>
              <a:ext uri="{FF2B5EF4-FFF2-40B4-BE49-F238E27FC236}">
                <a16:creationId xmlns:a16="http://schemas.microsoft.com/office/drawing/2014/main" id="{6CA4D5E5-5875-45C0-AADF-05501A27ACE3}"/>
              </a:ext>
            </a:extLst>
          </p:cNvPr>
          <p:cNvSpPr txBox="1">
            <a:spLocks/>
          </p:cNvSpPr>
          <p:nvPr/>
        </p:nvSpPr>
        <p:spPr>
          <a:xfrm>
            <a:off x="8280400" y="4766400"/>
            <a:ext cx="399600" cy="274637"/>
          </a:xfrm>
          <a:prstGeom prst="rect">
            <a:avLst/>
          </a:prstGeom>
        </p:spPr>
        <p:txBody>
          <a:bodyPr vert="horz" wrap="square" lIns="0" tIns="0" rIns="0" bIns="0" numCol="1" anchor="b" anchorCtr="0" compatLnSpc="1">
            <a:prstTxWarp prst="textNoShape">
              <a:avLst/>
            </a:prstTxWarp>
          </a:bodyPr>
          <a:lstStyle>
            <a:defPPr>
              <a:defRPr lang="en-US"/>
            </a:defPPr>
            <a:lvl1pPr algn="r" defTabSz="457200" rtl="0" fontAlgn="base">
              <a:spcBef>
                <a:spcPct val="0"/>
              </a:spcBef>
              <a:spcAft>
                <a:spcPct val="0"/>
              </a:spcAft>
              <a:defRPr sz="800" b="1" kern="1200">
                <a:solidFill>
                  <a:schemeClr val="bg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78227898-8B25-4B57-BC36-40D611BFB559}" type="slidenum">
              <a:rPr lang="en-US" altLang="fr-FR" smtClean="0">
                <a:solidFill>
                  <a:prstClr val="white"/>
                </a:solidFill>
              </a:rPr>
              <a:pPr>
                <a:defRPr/>
              </a:pPr>
              <a:t>3</a:t>
            </a:fld>
            <a:endParaRPr lang="en-US" altLang="fr-FR">
              <a:solidFill>
                <a:prstClr val="white"/>
              </a:solidFill>
            </a:endParaRPr>
          </a:p>
        </p:txBody>
      </p:sp>
    </p:spTree>
    <p:extLst>
      <p:ext uri="{BB962C8B-B14F-4D97-AF65-F5344CB8AC3E}">
        <p14:creationId xmlns:p14="http://schemas.microsoft.com/office/powerpoint/2010/main" val="2805227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5">
            <a:extLst>
              <a:ext uri="{FF2B5EF4-FFF2-40B4-BE49-F238E27FC236}">
                <a16:creationId xmlns:a16="http://schemas.microsoft.com/office/drawing/2014/main" id="{96077563-1BFC-459F-8A7F-121095BCCCDC}"/>
              </a:ext>
            </a:extLst>
          </p:cNvPr>
          <p:cNvSpPr>
            <a:spLocks noGrp="1"/>
          </p:cNvSpPr>
          <p:nvPr>
            <p:ph type="subTitle" idx="1"/>
          </p:nvPr>
        </p:nvSpPr>
        <p:spPr>
          <a:xfrm>
            <a:off x="4198335" y="1759079"/>
            <a:ext cx="4114800" cy="1314450"/>
          </a:xfrm>
        </p:spPr>
        <p:txBody>
          <a:bodyPr/>
          <a:lstStyle/>
          <a:p>
            <a:pPr algn="ctr"/>
            <a:r>
              <a:rPr lang="fr-FR" altLang="fr-FR" sz="3600"/>
              <a:t>Nouvelle faculté de résiliation</a:t>
            </a:r>
          </a:p>
        </p:txBody>
      </p:sp>
    </p:spTree>
    <p:extLst>
      <p:ext uri="{BB962C8B-B14F-4D97-AF65-F5344CB8AC3E}">
        <p14:creationId xmlns:p14="http://schemas.microsoft.com/office/powerpoint/2010/main" val="590671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ED7DA6D-18DF-4E34-A403-C5060EA28E56}" type="slidenum">
              <a:rPr kumimoji="0" lang="fr-FR" sz="800" b="1" i="0" u="none" strike="noStrike" kern="1200" cap="none" spc="0" normalizeH="0" baseline="0" noProof="0" smtClean="0">
                <a:ln>
                  <a:noFill/>
                </a:ln>
                <a:solidFill>
                  <a:prstClr val="white"/>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fr-FR" sz="800" b="1" i="0" u="none" strike="noStrike" kern="1200" cap="none" spc="0" normalizeH="0" baseline="0" noProof="0">
              <a:ln>
                <a:noFill/>
              </a:ln>
              <a:solidFill>
                <a:prstClr val="white"/>
              </a:solidFill>
              <a:effectLst/>
              <a:uLnTx/>
              <a:uFillTx/>
              <a:latin typeface="Calibri" pitchFamily="34" charset="0"/>
              <a:ea typeface="MS PGothic" pitchFamily="34" charset="-128"/>
              <a:cs typeface="+mn-cs"/>
            </a:endParaRPr>
          </a:p>
        </p:txBody>
      </p:sp>
      <p:grpSp>
        <p:nvGrpSpPr>
          <p:cNvPr id="16" name="Groupe 15">
            <a:extLst>
              <a:ext uri="{FF2B5EF4-FFF2-40B4-BE49-F238E27FC236}">
                <a16:creationId xmlns:a16="http://schemas.microsoft.com/office/drawing/2014/main" id="{96F8DB32-EB59-4623-B443-ABC41F8C05C7}"/>
              </a:ext>
            </a:extLst>
          </p:cNvPr>
          <p:cNvGrpSpPr/>
          <p:nvPr/>
        </p:nvGrpSpPr>
        <p:grpSpPr>
          <a:xfrm>
            <a:off x="176413" y="912732"/>
            <a:ext cx="8715103" cy="3492000"/>
            <a:chOff x="409432" y="969881"/>
            <a:chExt cx="3906258" cy="3604939"/>
          </a:xfrm>
          <a:solidFill>
            <a:srgbClr val="EFF7EF"/>
          </a:solidFill>
        </p:grpSpPr>
        <p:sp>
          <p:nvSpPr>
            <p:cNvPr id="17" name="Rectangle 16">
              <a:extLst>
                <a:ext uri="{FF2B5EF4-FFF2-40B4-BE49-F238E27FC236}">
                  <a16:creationId xmlns:a16="http://schemas.microsoft.com/office/drawing/2014/main" id="{414D9FD3-5785-4600-88C8-09BFDD48EB2A}"/>
                </a:ext>
              </a:extLst>
            </p:cNvPr>
            <p:cNvSpPr/>
            <p:nvPr/>
          </p:nvSpPr>
          <p:spPr>
            <a:xfrm>
              <a:off x="409432" y="969881"/>
              <a:ext cx="3906258" cy="3604939"/>
            </a:xfrm>
            <a:prstGeom prst="rect">
              <a:avLst/>
            </a:prstGeom>
            <a:grp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lumMod val="75000"/>
                    <a:lumOff val="25000"/>
                  </a:prstClr>
                </a:solidFill>
                <a:effectLst/>
                <a:uLnTx/>
                <a:uFillTx/>
                <a:latin typeface="Calibri"/>
                <a:ea typeface="MS PGothic" pitchFamily="34" charset="-128"/>
                <a:cs typeface="+mn-cs"/>
              </a:endParaRPr>
            </a:p>
          </p:txBody>
        </p:sp>
        <p:sp>
          <p:nvSpPr>
            <p:cNvPr id="18" name="Rectangle 17">
              <a:extLst>
                <a:ext uri="{FF2B5EF4-FFF2-40B4-BE49-F238E27FC236}">
                  <a16:creationId xmlns:a16="http://schemas.microsoft.com/office/drawing/2014/main" id="{F66B5A02-CE2E-43F3-8695-F1EA31809704}"/>
                </a:ext>
              </a:extLst>
            </p:cNvPr>
            <p:cNvSpPr/>
            <p:nvPr/>
          </p:nvSpPr>
          <p:spPr>
            <a:xfrm>
              <a:off x="409432" y="969881"/>
              <a:ext cx="3906258" cy="3604939"/>
            </a:xfrm>
            <a:prstGeom prst="rect">
              <a:avLst/>
            </a:pr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lumMod val="75000"/>
                    <a:lumOff val="25000"/>
                  </a:prstClr>
                </a:solidFill>
                <a:effectLst/>
                <a:uLnTx/>
                <a:uFillTx/>
                <a:latin typeface="Calibri"/>
                <a:ea typeface="MS PGothic" pitchFamily="34" charset="-128"/>
                <a:cs typeface="+mn-cs"/>
              </a:endParaRPr>
            </a:p>
          </p:txBody>
        </p:sp>
      </p:grpSp>
      <p:sp>
        <p:nvSpPr>
          <p:cNvPr id="19" name="Rectangle 18">
            <a:extLst>
              <a:ext uri="{FF2B5EF4-FFF2-40B4-BE49-F238E27FC236}">
                <a16:creationId xmlns:a16="http://schemas.microsoft.com/office/drawing/2014/main" id="{3C7E4255-E293-4AA2-B7BF-C746908A4AC9}"/>
              </a:ext>
            </a:extLst>
          </p:cNvPr>
          <p:cNvSpPr/>
          <p:nvPr/>
        </p:nvSpPr>
        <p:spPr>
          <a:xfrm>
            <a:off x="387926" y="1179599"/>
            <a:ext cx="2424955" cy="29160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20" name="Rectangle 19">
            <a:extLst>
              <a:ext uri="{FF2B5EF4-FFF2-40B4-BE49-F238E27FC236}">
                <a16:creationId xmlns:a16="http://schemas.microsoft.com/office/drawing/2014/main" id="{F1CC9E84-446E-451E-9114-4199020665B9}"/>
              </a:ext>
            </a:extLst>
          </p:cNvPr>
          <p:cNvSpPr/>
          <p:nvPr/>
        </p:nvSpPr>
        <p:spPr>
          <a:xfrm>
            <a:off x="3032625" y="1179599"/>
            <a:ext cx="2322156" cy="29160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22" name="ZoneTexte 21">
            <a:extLst>
              <a:ext uri="{FF2B5EF4-FFF2-40B4-BE49-F238E27FC236}">
                <a16:creationId xmlns:a16="http://schemas.microsoft.com/office/drawing/2014/main" id="{77A0562C-0F50-4F5B-A786-18486EBF1A94}"/>
              </a:ext>
            </a:extLst>
          </p:cNvPr>
          <p:cNvSpPr txBox="1"/>
          <p:nvPr/>
        </p:nvSpPr>
        <p:spPr>
          <a:xfrm>
            <a:off x="282170" y="1329630"/>
            <a:ext cx="2530712"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68A94A"/>
                </a:solidFill>
                <a:effectLst/>
                <a:uLnTx/>
                <a:uFillTx/>
              </a:rPr>
              <a:t>Souscripteurs en COLLECTIF</a:t>
            </a:r>
          </a:p>
        </p:txBody>
      </p:sp>
      <p:pic>
        <p:nvPicPr>
          <p:cNvPr id="23" name="Graphique 22" descr="Réseau social">
            <a:extLst>
              <a:ext uri="{FF2B5EF4-FFF2-40B4-BE49-F238E27FC236}">
                <a16:creationId xmlns:a16="http://schemas.microsoft.com/office/drawing/2014/main" id="{7E685FAA-52C1-4346-BD70-920A575B06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8022" y="1603460"/>
            <a:ext cx="999568" cy="999568"/>
          </a:xfrm>
          <a:prstGeom prst="rect">
            <a:avLst/>
          </a:prstGeom>
        </p:spPr>
      </p:pic>
      <p:sp>
        <p:nvSpPr>
          <p:cNvPr id="24" name="Ellipse 23">
            <a:extLst>
              <a:ext uri="{FF2B5EF4-FFF2-40B4-BE49-F238E27FC236}">
                <a16:creationId xmlns:a16="http://schemas.microsoft.com/office/drawing/2014/main" id="{88BC9E15-39EA-4E31-981B-FDC011641A0B}"/>
              </a:ext>
            </a:extLst>
          </p:cNvPr>
          <p:cNvSpPr/>
          <p:nvPr/>
        </p:nvSpPr>
        <p:spPr>
          <a:xfrm>
            <a:off x="1393654" y="1974486"/>
            <a:ext cx="319085" cy="307777"/>
          </a:xfrm>
          <a:prstGeom prst="ellipse">
            <a:avLst/>
          </a:prstGeom>
          <a:solidFill>
            <a:srgbClr val="68A94A"/>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pic>
        <p:nvPicPr>
          <p:cNvPr id="25" name="Graphique 24" descr="Ville">
            <a:extLst>
              <a:ext uri="{FF2B5EF4-FFF2-40B4-BE49-F238E27FC236}">
                <a16:creationId xmlns:a16="http://schemas.microsoft.com/office/drawing/2014/main" id="{C6E54F2C-25C4-49E9-9872-79FF4F4013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1526" y="1994217"/>
            <a:ext cx="252000" cy="252000"/>
          </a:xfrm>
          <a:prstGeom prst="rect">
            <a:avLst/>
          </a:prstGeom>
        </p:spPr>
      </p:pic>
      <p:sp>
        <p:nvSpPr>
          <p:cNvPr id="26" name="ZoneTexte 25">
            <a:extLst>
              <a:ext uri="{FF2B5EF4-FFF2-40B4-BE49-F238E27FC236}">
                <a16:creationId xmlns:a16="http://schemas.microsoft.com/office/drawing/2014/main" id="{377FE9B4-7B14-4D09-A52B-003B1E86DFB2}"/>
              </a:ext>
            </a:extLst>
          </p:cNvPr>
          <p:cNvSpPr txBox="1"/>
          <p:nvPr/>
        </p:nvSpPr>
        <p:spPr>
          <a:xfrm>
            <a:off x="424240" y="2773851"/>
            <a:ext cx="2231563"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sng" strike="noStrike" kern="0" cap="none" spc="0" normalizeH="0" baseline="0" noProof="0">
                <a:ln>
                  <a:noFill/>
                </a:ln>
                <a:solidFill>
                  <a:schemeClr val="tx1">
                    <a:lumMod val="75000"/>
                    <a:lumOff val="25000"/>
                  </a:schemeClr>
                </a:solidFill>
                <a:effectLst/>
                <a:uLnTx/>
                <a:uFillTx/>
              </a:rPr>
              <a:t>Collectif obligatoire et facultatif </a:t>
            </a:r>
          </a:p>
        </p:txBody>
      </p:sp>
      <p:sp>
        <p:nvSpPr>
          <p:cNvPr id="27" name="Rectangle 26">
            <a:extLst>
              <a:ext uri="{FF2B5EF4-FFF2-40B4-BE49-F238E27FC236}">
                <a16:creationId xmlns:a16="http://schemas.microsoft.com/office/drawing/2014/main" id="{65D4A07D-F2FE-4D97-8D91-F407D0AFF30E}"/>
              </a:ext>
            </a:extLst>
          </p:cNvPr>
          <p:cNvSpPr/>
          <p:nvPr/>
        </p:nvSpPr>
        <p:spPr>
          <a:xfrm>
            <a:off x="398116" y="3173331"/>
            <a:ext cx="2309009" cy="769441"/>
          </a:xfrm>
          <a:prstGeom prst="rect">
            <a:avLst/>
          </a:prstGeom>
        </p:spPr>
        <p:txBody>
          <a:bodyPr wrap="square">
            <a:spAutoFit/>
          </a:bodyPr>
          <a:lstStyle/>
          <a:p>
            <a:pPr marL="171450" indent="-171450" defTabSz="914400" fontAlgn="auto">
              <a:spcBef>
                <a:spcPts val="0"/>
              </a:spcBef>
              <a:spcAft>
                <a:spcPts val="0"/>
              </a:spcAft>
              <a:buClr>
                <a:srgbClr val="68A94A"/>
              </a:buClr>
              <a:buFont typeface="Wingdings" panose="05000000000000000000" pitchFamily="2" charset="2"/>
              <a:buChar char="§"/>
            </a:pPr>
            <a:r>
              <a:rPr kumimoji="0" lang="fr-FR" sz="1100" b="0" i="0" u="none" strike="noStrike" kern="0" cap="none" spc="0" normalizeH="0" baseline="0" noProof="0">
                <a:ln>
                  <a:noFill/>
                </a:ln>
                <a:solidFill>
                  <a:schemeClr val="tx1">
                    <a:lumMod val="75000"/>
                    <a:lumOff val="25000"/>
                  </a:schemeClr>
                </a:solidFill>
                <a:effectLst/>
                <a:uLnTx/>
                <a:uFillTx/>
              </a:rPr>
              <a:t>Employeurs ou personnes morales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100" b="0" i="0" u="none" strike="noStrike" kern="0" cap="none" spc="0" normalizeH="0" baseline="0" noProof="0">
              <a:ln>
                <a:noFill/>
              </a:ln>
              <a:solidFill>
                <a:schemeClr val="tx1">
                  <a:lumMod val="75000"/>
                  <a:lumOff val="25000"/>
                </a:schemeClr>
              </a:solidFill>
              <a:effectLst/>
              <a:uLnTx/>
              <a:uFillTx/>
            </a:endParaRPr>
          </a:p>
          <a:p>
            <a:pPr marL="171450" marR="0" lvl="0" indent="-171450" defTabSz="914400" eaLnBrk="1" fontAlgn="auto" latinLnBrk="0" hangingPunct="1">
              <a:lnSpc>
                <a:spcPct val="100000"/>
              </a:lnSpc>
              <a:spcBef>
                <a:spcPts val="0"/>
              </a:spcBef>
              <a:spcAft>
                <a:spcPts val="0"/>
              </a:spcAft>
              <a:buClr>
                <a:srgbClr val="68A94A"/>
              </a:buClr>
              <a:buSzTx/>
              <a:buFont typeface="Wingdings" panose="05000000000000000000" pitchFamily="2" charset="2"/>
              <a:buChar char="§"/>
              <a:tabLst/>
              <a:defRPr/>
            </a:pPr>
            <a:r>
              <a:rPr kumimoji="0" lang="fr-FR" sz="1100" b="0" i="0" u="none" strike="noStrike" kern="0" cap="none" spc="0" normalizeH="0" baseline="0" noProof="0">
                <a:ln>
                  <a:noFill/>
                </a:ln>
                <a:solidFill>
                  <a:schemeClr val="tx1">
                    <a:lumMod val="75000"/>
                    <a:lumOff val="25000"/>
                  </a:schemeClr>
                </a:solidFill>
                <a:effectLst/>
                <a:uLnTx/>
                <a:uFillTx/>
              </a:rPr>
              <a:t>Salariés </a:t>
            </a:r>
            <a:r>
              <a:rPr kumimoji="0" lang="fr-FR" sz="1100" b="0" i="0" u="sng" strike="noStrike" kern="0" cap="none" spc="0" normalizeH="0" baseline="0" noProof="0">
                <a:ln>
                  <a:noFill/>
                </a:ln>
                <a:solidFill>
                  <a:schemeClr val="tx1">
                    <a:lumMod val="75000"/>
                    <a:lumOff val="25000"/>
                  </a:schemeClr>
                </a:solidFill>
                <a:effectLst/>
                <a:uLnTx/>
                <a:uFillTx/>
              </a:rPr>
              <a:t>uniquement en collectif facultatif</a:t>
            </a:r>
          </a:p>
        </p:txBody>
      </p:sp>
      <p:sp>
        <p:nvSpPr>
          <p:cNvPr id="28" name="ZoneTexte 27">
            <a:extLst>
              <a:ext uri="{FF2B5EF4-FFF2-40B4-BE49-F238E27FC236}">
                <a16:creationId xmlns:a16="http://schemas.microsoft.com/office/drawing/2014/main" id="{43E10701-DCB7-4A82-A477-BD56C57CB5C6}"/>
              </a:ext>
            </a:extLst>
          </p:cNvPr>
          <p:cNvSpPr txBox="1"/>
          <p:nvPr/>
        </p:nvSpPr>
        <p:spPr>
          <a:xfrm>
            <a:off x="2984423" y="1329630"/>
            <a:ext cx="2399297"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A6D6A9"/>
                </a:solidFill>
                <a:effectLst/>
                <a:uLnTx/>
                <a:uFillTx/>
              </a:rPr>
              <a:t>Souscripteurs en INDIVIDUEL</a:t>
            </a:r>
          </a:p>
        </p:txBody>
      </p:sp>
      <p:pic>
        <p:nvPicPr>
          <p:cNvPr id="30" name="Graphique 29" descr="Public cible">
            <a:extLst>
              <a:ext uri="{FF2B5EF4-FFF2-40B4-BE49-F238E27FC236}">
                <a16:creationId xmlns:a16="http://schemas.microsoft.com/office/drawing/2014/main" id="{9298FE71-601A-4152-9A1F-589738005D9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59610" y="1686124"/>
            <a:ext cx="868185" cy="868185"/>
          </a:xfrm>
          <a:prstGeom prst="rect">
            <a:avLst/>
          </a:prstGeom>
        </p:spPr>
      </p:pic>
      <p:sp>
        <p:nvSpPr>
          <p:cNvPr id="31" name="ZoneTexte 30">
            <a:extLst>
              <a:ext uri="{FF2B5EF4-FFF2-40B4-BE49-F238E27FC236}">
                <a16:creationId xmlns:a16="http://schemas.microsoft.com/office/drawing/2014/main" id="{F250124C-9B43-4366-8334-12B1B8C7E8A4}"/>
              </a:ext>
            </a:extLst>
          </p:cNvPr>
          <p:cNvSpPr txBox="1"/>
          <p:nvPr/>
        </p:nvSpPr>
        <p:spPr>
          <a:xfrm>
            <a:off x="3215716" y="2828333"/>
            <a:ext cx="1661323" cy="938719"/>
          </a:xfrm>
          <a:prstGeom prst="rect">
            <a:avLst/>
          </a:prstGeom>
          <a:noFill/>
        </p:spPr>
        <p:txBody>
          <a:bodyPr wrap="square" rtlCol="0">
            <a:spAutoFit/>
          </a:bodyPr>
          <a:lstStyle/>
          <a:p>
            <a:pPr marL="171450" marR="0" lvl="0" indent="-171450" defTabSz="914400" eaLnBrk="1" fontAlgn="auto" latinLnBrk="0" hangingPunct="1">
              <a:lnSpc>
                <a:spcPct val="100000"/>
              </a:lnSpc>
              <a:spcBef>
                <a:spcPts val="0"/>
              </a:spcBef>
              <a:spcAft>
                <a:spcPts val="0"/>
              </a:spcAft>
              <a:buClr>
                <a:srgbClr val="A6D6A9"/>
              </a:buClr>
              <a:buSzTx/>
              <a:buFont typeface="Wingdings" panose="05000000000000000000" pitchFamily="2" charset="2"/>
              <a:buChar char="§"/>
              <a:tabLst/>
              <a:defRPr/>
            </a:pPr>
            <a:r>
              <a:rPr kumimoji="0" lang="fr-FR" sz="1100" b="0" i="0" u="none" strike="noStrike" kern="0" cap="none" spc="0" normalizeH="0" baseline="0" noProof="0">
                <a:ln>
                  <a:noFill/>
                </a:ln>
                <a:solidFill>
                  <a:schemeClr val="tx1">
                    <a:lumMod val="75000"/>
                    <a:lumOff val="25000"/>
                  </a:schemeClr>
                </a:solidFill>
                <a:effectLst/>
                <a:uLnTx/>
                <a:uFillTx/>
              </a:rPr>
              <a:t>Membres participants</a:t>
            </a:r>
          </a:p>
          <a:p>
            <a:pPr marL="171450" marR="0" lvl="0" indent="-171450" defTabSz="914400" eaLnBrk="1" fontAlgn="auto" latinLnBrk="0" hangingPunct="1">
              <a:lnSpc>
                <a:spcPct val="100000"/>
              </a:lnSpc>
              <a:spcBef>
                <a:spcPts val="0"/>
              </a:spcBef>
              <a:spcAft>
                <a:spcPts val="0"/>
              </a:spcAft>
              <a:buClr>
                <a:srgbClr val="A6D6A9"/>
              </a:buClr>
              <a:buSzTx/>
              <a:buFont typeface="Wingdings" panose="05000000000000000000" pitchFamily="2" charset="2"/>
              <a:buChar char="§"/>
              <a:tabLst/>
              <a:defRPr/>
            </a:pPr>
            <a:endParaRPr kumimoji="0" lang="fr-FR" sz="1100" b="0" i="0" u="none" strike="noStrike" kern="0" cap="none" spc="0" normalizeH="0" baseline="0" noProof="0">
              <a:ln>
                <a:noFill/>
              </a:ln>
              <a:solidFill>
                <a:schemeClr val="tx1">
                  <a:lumMod val="75000"/>
                  <a:lumOff val="25000"/>
                </a:schemeClr>
              </a:solidFill>
              <a:effectLst/>
              <a:uLnTx/>
              <a:uFillTx/>
            </a:endParaRPr>
          </a:p>
          <a:p>
            <a:pPr marL="171450" marR="0" lvl="0" indent="-171450" defTabSz="914400" eaLnBrk="1" fontAlgn="auto" latinLnBrk="0" hangingPunct="1">
              <a:lnSpc>
                <a:spcPct val="100000"/>
              </a:lnSpc>
              <a:spcBef>
                <a:spcPts val="0"/>
              </a:spcBef>
              <a:spcAft>
                <a:spcPts val="0"/>
              </a:spcAft>
              <a:buClr>
                <a:srgbClr val="A6D6A9"/>
              </a:buClr>
              <a:buSzTx/>
              <a:buFont typeface="Wingdings" panose="05000000000000000000" pitchFamily="2" charset="2"/>
              <a:buChar char="§"/>
              <a:tabLst/>
              <a:defRPr/>
            </a:pPr>
            <a:r>
              <a:rPr kumimoji="0" lang="fr-FR" sz="1100" b="0" i="0" u="none" strike="noStrike" kern="0" cap="none" spc="0" normalizeH="0" baseline="0" noProof="0">
                <a:ln>
                  <a:noFill/>
                </a:ln>
                <a:solidFill>
                  <a:schemeClr val="tx1">
                    <a:lumMod val="75000"/>
                    <a:lumOff val="25000"/>
                  </a:schemeClr>
                </a:solidFill>
                <a:effectLst/>
                <a:uLnTx/>
                <a:uFillTx/>
              </a:rPr>
              <a:t>Adhérents</a:t>
            </a:r>
          </a:p>
          <a:p>
            <a:pPr marL="171450" marR="0" lvl="0" indent="-171450" defTabSz="914400" eaLnBrk="1" fontAlgn="auto" latinLnBrk="0" hangingPunct="1">
              <a:lnSpc>
                <a:spcPct val="100000"/>
              </a:lnSpc>
              <a:spcBef>
                <a:spcPts val="0"/>
              </a:spcBef>
              <a:spcAft>
                <a:spcPts val="0"/>
              </a:spcAft>
              <a:buClr>
                <a:srgbClr val="A6D6A9"/>
              </a:buClr>
              <a:buSzTx/>
              <a:buFont typeface="Wingdings" panose="05000000000000000000" pitchFamily="2" charset="2"/>
              <a:buChar char="§"/>
              <a:tabLst/>
              <a:defRPr/>
            </a:pPr>
            <a:endParaRPr kumimoji="0" lang="fr-FR" sz="1100" b="0" i="0" u="none" strike="noStrike" kern="0" cap="none" spc="0" normalizeH="0" baseline="0" noProof="0">
              <a:ln>
                <a:noFill/>
              </a:ln>
              <a:solidFill>
                <a:schemeClr val="tx1">
                  <a:lumMod val="75000"/>
                  <a:lumOff val="25000"/>
                </a:schemeClr>
              </a:solidFill>
              <a:effectLst/>
              <a:uLnTx/>
              <a:uFillTx/>
            </a:endParaRPr>
          </a:p>
          <a:p>
            <a:pPr marL="171450" marR="0" lvl="0" indent="-171450" defTabSz="914400" eaLnBrk="1" fontAlgn="auto" latinLnBrk="0" hangingPunct="1">
              <a:lnSpc>
                <a:spcPct val="100000"/>
              </a:lnSpc>
              <a:spcBef>
                <a:spcPts val="0"/>
              </a:spcBef>
              <a:spcAft>
                <a:spcPts val="0"/>
              </a:spcAft>
              <a:buClr>
                <a:srgbClr val="A6D6A9"/>
              </a:buClr>
              <a:buSzTx/>
              <a:buFont typeface="Wingdings" panose="05000000000000000000" pitchFamily="2" charset="2"/>
              <a:buChar char="§"/>
              <a:tabLst/>
              <a:defRPr/>
            </a:pPr>
            <a:r>
              <a:rPr kumimoji="0" lang="fr-FR" sz="1100" b="0" i="0" u="none" strike="noStrike" kern="0" cap="none" spc="0" normalizeH="0" baseline="0" noProof="0">
                <a:ln>
                  <a:noFill/>
                </a:ln>
                <a:solidFill>
                  <a:schemeClr val="tx1">
                    <a:lumMod val="75000"/>
                    <a:lumOff val="25000"/>
                  </a:schemeClr>
                </a:solidFill>
                <a:effectLst/>
                <a:uLnTx/>
                <a:uFillTx/>
              </a:rPr>
              <a:t>Assurés</a:t>
            </a:r>
          </a:p>
        </p:txBody>
      </p:sp>
      <p:sp>
        <p:nvSpPr>
          <p:cNvPr id="33" name="Rectangle 32">
            <a:extLst>
              <a:ext uri="{FF2B5EF4-FFF2-40B4-BE49-F238E27FC236}">
                <a16:creationId xmlns:a16="http://schemas.microsoft.com/office/drawing/2014/main" id="{E1AF0244-8347-42C7-8616-B00AA9E66D6C}"/>
              </a:ext>
            </a:extLst>
          </p:cNvPr>
          <p:cNvSpPr/>
          <p:nvPr/>
        </p:nvSpPr>
        <p:spPr>
          <a:xfrm>
            <a:off x="5978518" y="1179599"/>
            <a:ext cx="2674760" cy="29160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35" name="Interdiction 34">
            <a:extLst>
              <a:ext uri="{FF2B5EF4-FFF2-40B4-BE49-F238E27FC236}">
                <a16:creationId xmlns:a16="http://schemas.microsoft.com/office/drawing/2014/main" id="{D95AB412-A8AC-4A9B-BF55-CE9DB0F78DB5}"/>
              </a:ext>
            </a:extLst>
          </p:cNvPr>
          <p:cNvSpPr/>
          <p:nvPr/>
        </p:nvSpPr>
        <p:spPr>
          <a:xfrm>
            <a:off x="5442471" y="2338937"/>
            <a:ext cx="448356" cy="465625"/>
          </a:xfrm>
          <a:prstGeom prst="noSmoking">
            <a:avLst>
              <a:gd name="adj" fmla="val 18750"/>
            </a:avLst>
          </a:prstGeom>
          <a:solidFill>
            <a:srgbClr val="EA4B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36" name="ZoneTexte 35">
            <a:extLst>
              <a:ext uri="{FF2B5EF4-FFF2-40B4-BE49-F238E27FC236}">
                <a16:creationId xmlns:a16="http://schemas.microsoft.com/office/drawing/2014/main" id="{2C72E202-FEEB-4050-96FA-B31D1A6890E0}"/>
              </a:ext>
            </a:extLst>
          </p:cNvPr>
          <p:cNvSpPr txBox="1"/>
          <p:nvPr/>
        </p:nvSpPr>
        <p:spPr>
          <a:xfrm>
            <a:off x="6081766" y="1326700"/>
            <a:ext cx="2524569"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EA4B65"/>
                </a:solidFill>
                <a:effectLst/>
                <a:uLnTx/>
                <a:uFillTx/>
              </a:rPr>
              <a:t>Exclus de la faculté de résiliation infra-annuelle</a:t>
            </a:r>
          </a:p>
        </p:txBody>
      </p:sp>
      <p:pic>
        <p:nvPicPr>
          <p:cNvPr id="37" name="Graphique 36" descr="Bâtiment">
            <a:extLst>
              <a:ext uri="{FF2B5EF4-FFF2-40B4-BE49-F238E27FC236}">
                <a16:creationId xmlns:a16="http://schemas.microsoft.com/office/drawing/2014/main" id="{1F11B8B6-6873-41FC-8818-FFA44F84E0B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04317" y="2080448"/>
            <a:ext cx="589479" cy="589479"/>
          </a:xfrm>
          <a:prstGeom prst="rect">
            <a:avLst/>
          </a:prstGeom>
        </p:spPr>
      </p:pic>
      <p:pic>
        <p:nvPicPr>
          <p:cNvPr id="38" name="Graphique 37" descr="Relations">
            <a:extLst>
              <a:ext uri="{FF2B5EF4-FFF2-40B4-BE49-F238E27FC236}">
                <a16:creationId xmlns:a16="http://schemas.microsoft.com/office/drawing/2014/main" id="{22314082-D1D3-4BC6-A514-C5D719C1783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46457" y="2023224"/>
            <a:ext cx="750627" cy="750627"/>
          </a:xfrm>
          <a:prstGeom prst="rect">
            <a:avLst/>
          </a:prstGeom>
        </p:spPr>
      </p:pic>
      <p:sp>
        <p:nvSpPr>
          <p:cNvPr id="39" name="ZoneTexte 38">
            <a:extLst>
              <a:ext uri="{FF2B5EF4-FFF2-40B4-BE49-F238E27FC236}">
                <a16:creationId xmlns:a16="http://schemas.microsoft.com/office/drawing/2014/main" id="{EFA7D5DA-3DCB-4E61-B1DC-BC41E39F14CB}"/>
              </a:ext>
            </a:extLst>
          </p:cNvPr>
          <p:cNvSpPr txBox="1"/>
          <p:nvPr/>
        </p:nvSpPr>
        <p:spPr>
          <a:xfrm>
            <a:off x="5978517" y="2669927"/>
            <a:ext cx="1630559" cy="116955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prstClr val="black"/>
              </a:solidFill>
              <a:effectLst/>
              <a:uLnTx/>
              <a:uFillTx/>
            </a:endParaRPr>
          </a:p>
          <a:p>
            <a:pPr marL="171450" marR="0" lvl="0" indent="-171450" defTabSz="914400" eaLnBrk="1" fontAlgn="auto" latinLnBrk="0" hangingPunct="1">
              <a:lnSpc>
                <a:spcPct val="100000"/>
              </a:lnSpc>
              <a:spcBef>
                <a:spcPts val="0"/>
              </a:spcBef>
              <a:spcAft>
                <a:spcPts val="0"/>
              </a:spcAft>
              <a:buClr>
                <a:srgbClr val="EA4B65"/>
              </a:buClr>
              <a:buSzTx/>
              <a:buFont typeface="Wingdings" panose="05000000000000000000" pitchFamily="2" charset="2"/>
              <a:buChar char="§"/>
              <a:tabLst/>
              <a:defRPr/>
            </a:pPr>
            <a:r>
              <a:rPr kumimoji="0" lang="fr-FR" sz="1000" b="0" i="0" u="none" strike="noStrike" kern="0" cap="none" spc="0" normalizeH="0" baseline="0" noProof="0">
                <a:ln>
                  <a:noFill/>
                </a:ln>
                <a:solidFill>
                  <a:prstClr val="black"/>
                </a:solidFill>
                <a:effectLst/>
                <a:uLnTx/>
                <a:uFillTx/>
              </a:rPr>
              <a:t>Mutuelles</a:t>
            </a:r>
          </a:p>
          <a:p>
            <a:pPr marL="171450" marR="0" lvl="0" indent="-171450" defTabSz="914400" eaLnBrk="1" fontAlgn="auto" latinLnBrk="0" hangingPunct="1">
              <a:lnSpc>
                <a:spcPct val="100000"/>
              </a:lnSpc>
              <a:spcBef>
                <a:spcPts val="0"/>
              </a:spcBef>
              <a:spcAft>
                <a:spcPts val="0"/>
              </a:spcAft>
              <a:buClr>
                <a:srgbClr val="EA4B65"/>
              </a:buClr>
              <a:buSzTx/>
              <a:buFont typeface="Wingdings" panose="05000000000000000000" pitchFamily="2" charset="2"/>
              <a:buChar char="§"/>
              <a:tabLst/>
              <a:defRPr/>
            </a:pPr>
            <a:endParaRPr kumimoji="0" lang="fr-FR" sz="1000" b="0" i="0" u="none" strike="noStrike" kern="0" cap="none" spc="0" normalizeH="0" baseline="0" noProof="0">
              <a:ln>
                <a:noFill/>
              </a:ln>
              <a:solidFill>
                <a:prstClr val="black"/>
              </a:solidFill>
              <a:effectLst/>
              <a:uLnTx/>
              <a:uFillTx/>
            </a:endParaRPr>
          </a:p>
          <a:p>
            <a:pPr marL="171450" marR="0" lvl="0" indent="-171450" defTabSz="914400" eaLnBrk="1" fontAlgn="auto" latinLnBrk="0" hangingPunct="1">
              <a:lnSpc>
                <a:spcPct val="100000"/>
              </a:lnSpc>
              <a:spcBef>
                <a:spcPts val="0"/>
              </a:spcBef>
              <a:spcAft>
                <a:spcPts val="0"/>
              </a:spcAft>
              <a:buClr>
                <a:srgbClr val="EA4B65"/>
              </a:buClr>
              <a:buSzTx/>
              <a:buFont typeface="Wingdings" panose="05000000000000000000" pitchFamily="2" charset="2"/>
              <a:buChar char="§"/>
              <a:tabLst/>
              <a:defRPr/>
            </a:pPr>
            <a:r>
              <a:rPr kumimoji="0" lang="fr-FR" sz="1000" b="0" i="0" u="none" strike="noStrike" kern="0" cap="none" spc="0" normalizeH="0" baseline="0" noProof="0">
                <a:ln>
                  <a:noFill/>
                </a:ln>
                <a:solidFill>
                  <a:prstClr val="black"/>
                </a:solidFill>
                <a:effectLst/>
                <a:uLnTx/>
                <a:uFillTx/>
              </a:rPr>
              <a:t>Institutions de prévoyance</a:t>
            </a:r>
          </a:p>
          <a:p>
            <a:pPr marL="171450" marR="0" lvl="0" indent="-171450" defTabSz="914400" eaLnBrk="1" fontAlgn="auto" latinLnBrk="0" hangingPunct="1">
              <a:lnSpc>
                <a:spcPct val="100000"/>
              </a:lnSpc>
              <a:spcBef>
                <a:spcPts val="0"/>
              </a:spcBef>
              <a:spcAft>
                <a:spcPts val="0"/>
              </a:spcAft>
              <a:buClr>
                <a:srgbClr val="EA4B65"/>
              </a:buClr>
              <a:buSzTx/>
              <a:buFont typeface="Wingdings" panose="05000000000000000000" pitchFamily="2" charset="2"/>
              <a:buChar char="§"/>
              <a:tabLst/>
              <a:defRPr/>
            </a:pPr>
            <a:endParaRPr kumimoji="0" lang="fr-FR" sz="1000" b="0" i="0" u="none" strike="noStrike" kern="0" cap="none" spc="0" normalizeH="0" baseline="0" noProof="0">
              <a:ln>
                <a:noFill/>
              </a:ln>
              <a:solidFill>
                <a:prstClr val="black"/>
              </a:solidFill>
              <a:effectLst/>
              <a:uLnTx/>
              <a:uFillTx/>
            </a:endParaRPr>
          </a:p>
          <a:p>
            <a:pPr marL="171450" marR="0" lvl="0" indent="-171450" defTabSz="914400" eaLnBrk="1" fontAlgn="auto" latinLnBrk="0" hangingPunct="1">
              <a:lnSpc>
                <a:spcPct val="100000"/>
              </a:lnSpc>
              <a:spcBef>
                <a:spcPts val="0"/>
              </a:spcBef>
              <a:spcAft>
                <a:spcPts val="0"/>
              </a:spcAft>
              <a:buClr>
                <a:srgbClr val="EA4B65"/>
              </a:buClr>
              <a:buSzTx/>
              <a:buFont typeface="Wingdings" panose="05000000000000000000" pitchFamily="2" charset="2"/>
              <a:buChar char="§"/>
              <a:tabLst/>
              <a:defRPr/>
            </a:pPr>
            <a:r>
              <a:rPr kumimoji="0" lang="fr-FR" sz="1000" b="0" i="0" u="none" strike="noStrike" kern="0" cap="none" spc="0" normalizeH="0" baseline="0" noProof="0">
                <a:ln>
                  <a:noFill/>
                </a:ln>
                <a:solidFill>
                  <a:prstClr val="black"/>
                </a:solidFill>
                <a:effectLst/>
                <a:uLnTx/>
                <a:uFillTx/>
              </a:rPr>
              <a:t>Société d’assurances</a:t>
            </a:r>
          </a:p>
        </p:txBody>
      </p:sp>
      <p:sp>
        <p:nvSpPr>
          <p:cNvPr id="40" name="ZoneTexte 39">
            <a:extLst>
              <a:ext uri="{FF2B5EF4-FFF2-40B4-BE49-F238E27FC236}">
                <a16:creationId xmlns:a16="http://schemas.microsoft.com/office/drawing/2014/main" id="{88DB174A-8156-4D2C-A04E-60F846877185}"/>
              </a:ext>
            </a:extLst>
          </p:cNvPr>
          <p:cNvSpPr txBox="1"/>
          <p:nvPr/>
        </p:nvSpPr>
        <p:spPr>
          <a:xfrm>
            <a:off x="7418297" y="2830748"/>
            <a:ext cx="1337777"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a:ln>
                  <a:noFill/>
                </a:ln>
                <a:solidFill>
                  <a:schemeClr val="tx1">
                    <a:lumMod val="75000"/>
                    <a:lumOff val="25000"/>
                  </a:schemeClr>
                </a:solidFill>
                <a:effectLst/>
                <a:uLnTx/>
                <a:uFillTx/>
              </a:rPr>
              <a:t>Le salarié dans le cadre d’un contrat </a:t>
            </a:r>
            <a:r>
              <a:rPr kumimoji="0" lang="fr-FR" sz="1000" b="1" i="0" u="sng" strike="noStrike" kern="0" cap="none" spc="0" normalizeH="0" baseline="0" noProof="0">
                <a:ln>
                  <a:noFill/>
                </a:ln>
                <a:solidFill>
                  <a:schemeClr val="tx1">
                    <a:lumMod val="75000"/>
                    <a:lumOff val="25000"/>
                  </a:schemeClr>
                </a:solidFill>
                <a:effectLst/>
                <a:uLnTx/>
                <a:uFillTx/>
              </a:rPr>
              <a:t>collectif obligatoire</a:t>
            </a:r>
          </a:p>
        </p:txBody>
      </p:sp>
      <p:sp>
        <p:nvSpPr>
          <p:cNvPr id="29" name="Titre 1">
            <a:extLst>
              <a:ext uri="{FF2B5EF4-FFF2-40B4-BE49-F238E27FC236}">
                <a16:creationId xmlns:a16="http://schemas.microsoft.com/office/drawing/2014/main" id="{0E634622-4F2E-442A-86E5-3714E0AFDD78}"/>
              </a:ext>
            </a:extLst>
          </p:cNvPr>
          <p:cNvSpPr txBox="1">
            <a:spLocks/>
          </p:cNvSpPr>
          <p:nvPr/>
        </p:nvSpPr>
        <p:spPr bwMode="auto">
          <a:xfrm>
            <a:off x="180000" y="180000"/>
            <a:ext cx="8216900" cy="35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80000"/>
              </a:lnSpc>
              <a:spcBef>
                <a:spcPct val="0"/>
              </a:spcBef>
              <a:spcAft>
                <a:spcPct val="0"/>
              </a:spcAft>
              <a:buClrTx/>
              <a:buSzTx/>
              <a:buFontTx/>
              <a:buNone/>
              <a:tabLst/>
              <a:defRPr/>
            </a:pPr>
            <a:r>
              <a:rPr kumimoji="0" lang="fr-FR" sz="2800" b="1" i="0" u="none" strike="noStrike" kern="1200" cap="none" spc="0" normalizeH="0" baseline="0" noProof="0">
                <a:ln>
                  <a:noFill/>
                </a:ln>
                <a:solidFill>
                  <a:srgbClr val="482683"/>
                </a:solidFill>
                <a:effectLst/>
                <a:uLnTx/>
                <a:uFillTx/>
                <a:latin typeface="Calibri"/>
                <a:ea typeface="MS PGothic" pitchFamily="34" charset="-128"/>
              </a:rPr>
              <a:t>Pour qui ?</a:t>
            </a:r>
          </a:p>
        </p:txBody>
      </p:sp>
    </p:spTree>
    <p:extLst>
      <p:ext uri="{BB962C8B-B14F-4D97-AF65-F5344CB8AC3E}">
        <p14:creationId xmlns:p14="http://schemas.microsoft.com/office/powerpoint/2010/main" val="4036344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ce réservé du numéro de diapositive 4">
            <a:extLst>
              <a:ext uri="{FF2B5EF4-FFF2-40B4-BE49-F238E27FC236}">
                <a16:creationId xmlns:a16="http://schemas.microsoft.com/office/drawing/2014/main" id="{F3583811-6DFF-4392-A807-7B235DB000B0}"/>
              </a:ext>
            </a:extLst>
          </p:cNvPr>
          <p:cNvSpPr txBox="1">
            <a:spLocks/>
          </p:cNvSpPr>
          <p:nvPr/>
        </p:nvSpPr>
        <p:spPr>
          <a:xfrm>
            <a:off x="8280400" y="4766400"/>
            <a:ext cx="399600" cy="274637"/>
          </a:xfrm>
          <a:prstGeom prst="rect">
            <a:avLst/>
          </a:prstGeom>
        </p:spPr>
        <p:txBody>
          <a:bodyPr vert="horz" wrap="square" lIns="0" tIns="0" rIns="0" bIns="0" numCol="1" anchor="b" anchorCtr="0" compatLnSpc="1">
            <a:prstTxWarp prst="textNoShape">
              <a:avLst/>
            </a:prstTxWarp>
          </a:bodyPr>
          <a:lstStyle>
            <a:defPPr>
              <a:defRPr lang="en-US"/>
            </a:defPPr>
            <a:lvl1pPr algn="r" defTabSz="457200" rtl="0" fontAlgn="base">
              <a:spcBef>
                <a:spcPct val="0"/>
              </a:spcBef>
              <a:spcAft>
                <a:spcPct val="0"/>
              </a:spcAft>
              <a:defRPr sz="800" b="1" kern="1200">
                <a:solidFill>
                  <a:schemeClr val="bg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78227898-8B25-4B57-BC36-40D611BFB559}" type="slidenum">
              <a:rPr lang="en-US" altLang="fr-FR" smtClean="0">
                <a:solidFill>
                  <a:prstClr val="white"/>
                </a:solidFill>
              </a:rPr>
              <a:pPr>
                <a:defRPr/>
              </a:pPr>
              <a:t>6</a:t>
            </a:fld>
            <a:endParaRPr lang="en-US" altLang="fr-FR">
              <a:solidFill>
                <a:prstClr val="white"/>
              </a:solidFill>
            </a:endParaRPr>
          </a:p>
        </p:txBody>
      </p:sp>
      <p:sp>
        <p:nvSpPr>
          <p:cNvPr id="23" name="Titre 1">
            <a:extLst>
              <a:ext uri="{FF2B5EF4-FFF2-40B4-BE49-F238E27FC236}">
                <a16:creationId xmlns:a16="http://schemas.microsoft.com/office/drawing/2014/main" id="{0A0E2287-E13C-46E3-842D-9576E16F4FF1}"/>
              </a:ext>
            </a:extLst>
          </p:cNvPr>
          <p:cNvSpPr>
            <a:spLocks noGrp="1"/>
          </p:cNvSpPr>
          <p:nvPr>
            <p:ph type="title"/>
          </p:nvPr>
        </p:nvSpPr>
        <p:spPr>
          <a:xfrm>
            <a:off x="180000" y="180000"/>
            <a:ext cx="8216900" cy="353302"/>
          </a:xfrm>
        </p:spPr>
        <p:txBody>
          <a:bodyPr/>
          <a:lstStyle/>
          <a:p>
            <a:r>
              <a:rPr lang="fr-FR" sz="2800"/>
              <a:t>Quel périmètre?</a:t>
            </a:r>
          </a:p>
        </p:txBody>
      </p:sp>
      <p:sp>
        <p:nvSpPr>
          <p:cNvPr id="24" name="ZoneTexte 23">
            <a:extLst>
              <a:ext uri="{FF2B5EF4-FFF2-40B4-BE49-F238E27FC236}">
                <a16:creationId xmlns:a16="http://schemas.microsoft.com/office/drawing/2014/main" id="{F7249DD9-8C04-4695-AE80-E313101A5E21}"/>
              </a:ext>
            </a:extLst>
          </p:cNvPr>
          <p:cNvSpPr txBox="1"/>
          <p:nvPr/>
        </p:nvSpPr>
        <p:spPr>
          <a:xfrm>
            <a:off x="117767" y="664225"/>
            <a:ext cx="8748463" cy="523220"/>
          </a:xfrm>
          <a:prstGeom prst="rect">
            <a:avLst/>
          </a:prstGeom>
          <a:noFill/>
        </p:spPr>
        <p:txBody>
          <a:bodyPr wrap="square" lIns="91440" tIns="45720" rIns="91440" bIns="45720" rtlCol="0" anchor="t">
            <a:spAutoFit/>
          </a:bodyPr>
          <a:lstStyle/>
          <a:p>
            <a:pPr algn="just"/>
            <a:r>
              <a:rPr lang="fr-FR" sz="1400">
                <a:solidFill>
                  <a:schemeClr val="tx1">
                    <a:lumMod val="85000"/>
                    <a:lumOff val="15000"/>
                  </a:schemeClr>
                </a:solidFill>
                <a:latin typeface="Calibri"/>
                <a:ea typeface="MS PGothic"/>
                <a:cs typeface="Calibri"/>
              </a:rPr>
              <a:t>Le décret n° 2020-1438 du 24 novembre 2020 précise le champ d’application des contrats santé ouverts à la résiliation infra-annuelle.</a:t>
            </a:r>
          </a:p>
        </p:txBody>
      </p:sp>
      <p:sp>
        <p:nvSpPr>
          <p:cNvPr id="22" name="Rectangle 21">
            <a:extLst>
              <a:ext uri="{FF2B5EF4-FFF2-40B4-BE49-F238E27FC236}">
                <a16:creationId xmlns:a16="http://schemas.microsoft.com/office/drawing/2014/main" id="{DD59B712-A758-45C3-BCE8-575F348D2CD5}"/>
              </a:ext>
            </a:extLst>
          </p:cNvPr>
          <p:cNvSpPr/>
          <p:nvPr/>
        </p:nvSpPr>
        <p:spPr>
          <a:xfrm>
            <a:off x="1251620" y="1568564"/>
            <a:ext cx="156945" cy="828000"/>
          </a:xfrm>
          <a:prstGeom prst="rect">
            <a:avLst/>
          </a:prstGeom>
          <a:solidFill>
            <a:srgbClr val="68A94A"/>
          </a:solidFill>
          <a:ln w="9525" cap="flat" cmpd="sng" algn="ctr">
            <a:noFill/>
            <a:prstDash val="solid"/>
          </a:ln>
          <a:effectLst/>
        </p:spPr>
        <p:txBody>
          <a:bodyPr rtlCol="0" anchor="ctr"/>
          <a:lstStyle/>
          <a:p>
            <a:pPr algn="ctr" defTabSz="914400" fontAlgn="auto">
              <a:spcBef>
                <a:spcPts val="0"/>
              </a:spcBef>
              <a:spcAft>
                <a:spcPts val="0"/>
              </a:spcAft>
            </a:pPr>
            <a:endParaRPr lang="fr-FR" kern="0">
              <a:solidFill>
                <a:prstClr val="white"/>
              </a:solidFill>
              <a:latin typeface="Calibri"/>
            </a:endParaRPr>
          </a:p>
        </p:txBody>
      </p:sp>
      <p:grpSp>
        <p:nvGrpSpPr>
          <p:cNvPr id="25" name="Groupe 24">
            <a:extLst>
              <a:ext uri="{FF2B5EF4-FFF2-40B4-BE49-F238E27FC236}">
                <a16:creationId xmlns:a16="http://schemas.microsoft.com/office/drawing/2014/main" id="{7D0E738E-4F22-442F-8174-14D160C9324C}"/>
              </a:ext>
            </a:extLst>
          </p:cNvPr>
          <p:cNvGrpSpPr/>
          <p:nvPr/>
        </p:nvGrpSpPr>
        <p:grpSpPr>
          <a:xfrm>
            <a:off x="1413164" y="1394567"/>
            <a:ext cx="7453066" cy="1080000"/>
            <a:chOff x="1057251" y="748306"/>
            <a:chExt cx="7838655" cy="2022349"/>
          </a:xfrm>
          <a:solidFill>
            <a:srgbClr val="EFF7EF"/>
          </a:solidFill>
        </p:grpSpPr>
        <p:sp>
          <p:nvSpPr>
            <p:cNvPr id="26" name="Rectangle 25">
              <a:extLst>
                <a:ext uri="{FF2B5EF4-FFF2-40B4-BE49-F238E27FC236}">
                  <a16:creationId xmlns:a16="http://schemas.microsoft.com/office/drawing/2014/main" id="{702B7554-980C-4E19-904E-5E514F03320A}"/>
                </a:ext>
              </a:extLst>
            </p:cNvPr>
            <p:cNvSpPr/>
            <p:nvPr/>
          </p:nvSpPr>
          <p:spPr>
            <a:xfrm>
              <a:off x="1057251" y="748307"/>
              <a:ext cx="7838655" cy="2022348"/>
            </a:xfrm>
            <a:prstGeom prst="rect">
              <a:avLst/>
            </a:prstGeom>
            <a:grp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914400" fontAlgn="auto">
                <a:spcBef>
                  <a:spcPts val="0"/>
                </a:spcBef>
                <a:spcAft>
                  <a:spcPts val="0"/>
                </a:spcAft>
              </a:pPr>
              <a:endParaRPr lang="fr-FR" kern="0">
                <a:solidFill>
                  <a:prstClr val="white"/>
                </a:solidFill>
                <a:latin typeface="Calibri"/>
              </a:endParaRPr>
            </a:p>
          </p:txBody>
        </p:sp>
        <p:sp>
          <p:nvSpPr>
            <p:cNvPr id="27" name="Rectangle 26">
              <a:extLst>
                <a:ext uri="{FF2B5EF4-FFF2-40B4-BE49-F238E27FC236}">
                  <a16:creationId xmlns:a16="http://schemas.microsoft.com/office/drawing/2014/main" id="{74F1AA48-C581-4C25-A4E6-2895D68ED538}"/>
                </a:ext>
              </a:extLst>
            </p:cNvPr>
            <p:cNvSpPr/>
            <p:nvPr/>
          </p:nvSpPr>
          <p:spPr>
            <a:xfrm>
              <a:off x="1057251" y="748306"/>
              <a:ext cx="7838655" cy="2022348"/>
            </a:xfrm>
            <a:prstGeom prst="rect">
              <a:avLst/>
            </a:prstGeom>
            <a:grpFill/>
            <a:ln w="9525" cap="flat" cmpd="sng" algn="ctr">
              <a:noFill/>
              <a:prstDash val="solid"/>
            </a:ln>
            <a:effectLst/>
          </p:spPr>
          <p:txBody>
            <a:bodyPr rtlCol="0" anchor="ctr"/>
            <a:lstStyle/>
            <a:p>
              <a:pPr algn="ctr" defTabSz="914400" fontAlgn="auto">
                <a:spcBef>
                  <a:spcPts val="0"/>
                </a:spcBef>
                <a:spcAft>
                  <a:spcPts val="0"/>
                </a:spcAft>
              </a:pPr>
              <a:endParaRPr lang="fr-FR" kern="0">
                <a:solidFill>
                  <a:prstClr val="white"/>
                </a:solidFill>
                <a:latin typeface="Calibri"/>
              </a:endParaRPr>
            </a:p>
          </p:txBody>
        </p:sp>
      </p:grpSp>
      <p:sp>
        <p:nvSpPr>
          <p:cNvPr id="28" name="Rectangle 27">
            <a:extLst>
              <a:ext uri="{FF2B5EF4-FFF2-40B4-BE49-F238E27FC236}">
                <a16:creationId xmlns:a16="http://schemas.microsoft.com/office/drawing/2014/main" id="{6D24F9E3-2926-4490-BD00-E503F4F511BA}"/>
              </a:ext>
            </a:extLst>
          </p:cNvPr>
          <p:cNvSpPr/>
          <p:nvPr/>
        </p:nvSpPr>
        <p:spPr>
          <a:xfrm>
            <a:off x="1565511" y="1537201"/>
            <a:ext cx="7300718" cy="738664"/>
          </a:xfrm>
          <a:prstGeom prst="rect">
            <a:avLst/>
          </a:prstGeom>
        </p:spPr>
        <p:txBody>
          <a:bodyPr wrap="square">
            <a:spAutoFit/>
          </a:bodyPr>
          <a:lstStyle/>
          <a:p>
            <a:pPr marL="342900" indent="-342900" algn="just">
              <a:buClr>
                <a:srgbClr val="68A94A"/>
              </a:buClr>
              <a:buFont typeface="Wingdings" panose="05000000000000000000" pitchFamily="2" charset="2"/>
              <a:buChar char="§"/>
            </a:pPr>
            <a:r>
              <a:rPr lang="fr-FR" sz="1400">
                <a:solidFill>
                  <a:schemeClr val="tx1">
                    <a:lumMod val="75000"/>
                    <a:lumOff val="25000"/>
                  </a:schemeClr>
                </a:solidFill>
              </a:rPr>
              <a:t>Il s’agit des </a:t>
            </a:r>
            <a:r>
              <a:rPr lang="fr-FR" sz="1400" b="1">
                <a:solidFill>
                  <a:srgbClr val="68A94A"/>
                </a:solidFill>
              </a:rPr>
              <a:t>contrats</a:t>
            </a:r>
            <a:r>
              <a:rPr lang="fr-FR" sz="1400">
                <a:solidFill>
                  <a:prstClr val="black"/>
                </a:solidFill>
              </a:rPr>
              <a:t> </a:t>
            </a:r>
            <a:r>
              <a:rPr lang="fr-FR" sz="1400">
                <a:solidFill>
                  <a:schemeClr val="tx1">
                    <a:lumMod val="75000"/>
                    <a:lumOff val="25000"/>
                  </a:schemeClr>
                </a:solidFill>
              </a:rPr>
              <a:t>ayant pour </a:t>
            </a:r>
            <a:r>
              <a:rPr lang="fr-FR" sz="1400" b="1">
                <a:solidFill>
                  <a:srgbClr val="68A94A"/>
                </a:solidFill>
              </a:rPr>
              <a:t>objet ou garantie principale </a:t>
            </a:r>
            <a:r>
              <a:rPr lang="fr-FR" sz="1400">
                <a:solidFill>
                  <a:schemeClr val="tx1">
                    <a:lumMod val="75000"/>
                    <a:lumOff val="25000"/>
                  </a:schemeClr>
                </a:solidFill>
              </a:rPr>
              <a:t>les</a:t>
            </a:r>
            <a:r>
              <a:rPr lang="fr-FR" sz="1400" b="1">
                <a:solidFill>
                  <a:schemeClr val="accent6">
                    <a:lumMod val="75000"/>
                  </a:schemeClr>
                </a:solidFill>
              </a:rPr>
              <a:t> </a:t>
            </a:r>
            <a:r>
              <a:rPr lang="fr-FR" sz="1400" b="1">
                <a:solidFill>
                  <a:srgbClr val="68A94A"/>
                </a:solidFill>
              </a:rPr>
              <a:t>frais de soins de santé </a:t>
            </a:r>
            <a:r>
              <a:rPr lang="fr-FR" sz="1400">
                <a:solidFill>
                  <a:prstClr val="black"/>
                </a:solidFill>
              </a:rPr>
              <a:t>«</a:t>
            </a:r>
            <a:r>
              <a:rPr lang="fr-FR" sz="1400">
                <a:solidFill>
                  <a:schemeClr val="tx1">
                    <a:lumMod val="75000"/>
                    <a:lumOff val="25000"/>
                  </a:schemeClr>
                </a:solidFill>
              </a:rPr>
              <a:t> </a:t>
            </a:r>
            <a:r>
              <a:rPr lang="fr-FR" sz="1400" i="1">
                <a:solidFill>
                  <a:schemeClr val="tx1">
                    <a:lumMod val="75000"/>
                    <a:lumOff val="25000"/>
                  </a:schemeClr>
                </a:solidFill>
              </a:rPr>
              <a:t>garanties pour le remboursement et l’indemnisation des frais occasionnés par une maladie, une maternité ou un accident et ne comportant aucune autre garantie… </a:t>
            </a:r>
            <a:r>
              <a:rPr lang="fr-FR" sz="1400">
                <a:solidFill>
                  <a:schemeClr val="tx1">
                    <a:lumMod val="75000"/>
                    <a:lumOff val="25000"/>
                  </a:schemeClr>
                </a:solidFill>
              </a:rPr>
              <a:t>»</a:t>
            </a:r>
            <a:endParaRPr lang="fr-FR">
              <a:solidFill>
                <a:schemeClr val="tx1">
                  <a:lumMod val="75000"/>
                  <a:lumOff val="25000"/>
                </a:schemeClr>
              </a:solidFill>
            </a:endParaRPr>
          </a:p>
        </p:txBody>
      </p:sp>
      <p:grpSp>
        <p:nvGrpSpPr>
          <p:cNvPr id="30" name="Groupe 29">
            <a:extLst>
              <a:ext uri="{FF2B5EF4-FFF2-40B4-BE49-F238E27FC236}">
                <a16:creationId xmlns:a16="http://schemas.microsoft.com/office/drawing/2014/main" id="{055C9FF8-E548-4C02-90B4-85F9344D83C0}"/>
              </a:ext>
            </a:extLst>
          </p:cNvPr>
          <p:cNvGrpSpPr/>
          <p:nvPr/>
        </p:nvGrpSpPr>
        <p:grpSpPr>
          <a:xfrm>
            <a:off x="1408565" y="2659831"/>
            <a:ext cx="7453066" cy="1908000"/>
            <a:chOff x="1057248" y="3127134"/>
            <a:chExt cx="7838657" cy="1451626"/>
          </a:xfrm>
        </p:grpSpPr>
        <p:sp>
          <p:nvSpPr>
            <p:cNvPr id="31" name="Rectangle 30">
              <a:extLst>
                <a:ext uri="{FF2B5EF4-FFF2-40B4-BE49-F238E27FC236}">
                  <a16:creationId xmlns:a16="http://schemas.microsoft.com/office/drawing/2014/main" id="{86F1D55D-EDCA-4A75-9967-D3B1E3332792}"/>
                </a:ext>
              </a:extLst>
            </p:cNvPr>
            <p:cNvSpPr/>
            <p:nvPr/>
          </p:nvSpPr>
          <p:spPr>
            <a:xfrm>
              <a:off x="1057248" y="3127134"/>
              <a:ext cx="7838657" cy="1451624"/>
            </a:xfrm>
            <a:prstGeom prst="rect">
              <a:avLst/>
            </a:prstGeom>
            <a:solidFill>
              <a:sysClr val="window" lastClr="FFFFFF"/>
            </a:solidFill>
            <a:ln w="9525" cap="flat" cmpd="sng" algn="ctr">
              <a:solidFill>
                <a:srgbClr val="F2F7FC"/>
              </a:solidFill>
              <a:prstDash val="solid"/>
            </a:ln>
            <a:effectLst>
              <a:outerShdw blurRad="50800" dist="38100" dir="5400000" algn="t" rotWithShape="0">
                <a:prstClr val="black">
                  <a:alpha val="40000"/>
                </a:prstClr>
              </a:outerShdw>
            </a:effectLst>
          </p:spPr>
          <p:txBody>
            <a:bodyPr rtlCol="0" anchor="ctr"/>
            <a:lstStyle/>
            <a:p>
              <a:pPr algn="ctr" defTabSz="914400" fontAlgn="auto">
                <a:spcBef>
                  <a:spcPts val="0"/>
                </a:spcBef>
                <a:spcAft>
                  <a:spcPts val="0"/>
                </a:spcAft>
              </a:pPr>
              <a:endParaRPr lang="fr-FR" kern="0">
                <a:solidFill>
                  <a:prstClr val="white"/>
                </a:solidFill>
                <a:latin typeface="Calibri"/>
              </a:endParaRPr>
            </a:p>
          </p:txBody>
        </p:sp>
        <p:sp>
          <p:nvSpPr>
            <p:cNvPr id="32" name="Rectangle 31">
              <a:extLst>
                <a:ext uri="{FF2B5EF4-FFF2-40B4-BE49-F238E27FC236}">
                  <a16:creationId xmlns:a16="http://schemas.microsoft.com/office/drawing/2014/main" id="{37D1AC2B-6CDF-4498-A8F8-48711A5AB319}"/>
                </a:ext>
              </a:extLst>
            </p:cNvPr>
            <p:cNvSpPr/>
            <p:nvPr/>
          </p:nvSpPr>
          <p:spPr>
            <a:xfrm>
              <a:off x="1057248" y="3127135"/>
              <a:ext cx="7838657" cy="1451625"/>
            </a:xfrm>
            <a:prstGeom prst="rect">
              <a:avLst/>
            </a:prstGeom>
            <a:solidFill>
              <a:sysClr val="window" lastClr="FFFFFF">
                <a:lumMod val="95000"/>
                <a:alpha val="70000"/>
              </a:sysClr>
            </a:solidFill>
            <a:ln w="9525" cap="flat" cmpd="sng" algn="ctr">
              <a:solidFill>
                <a:srgbClr val="F2F7FC"/>
              </a:solidFill>
              <a:prstDash val="solid"/>
            </a:ln>
            <a:effectLst/>
          </p:spPr>
          <p:txBody>
            <a:bodyPr rtlCol="0" anchor="ctr"/>
            <a:lstStyle/>
            <a:p>
              <a:pPr algn="ctr" defTabSz="914400" fontAlgn="auto">
                <a:spcBef>
                  <a:spcPts val="0"/>
                </a:spcBef>
                <a:spcAft>
                  <a:spcPts val="0"/>
                </a:spcAft>
              </a:pPr>
              <a:endParaRPr lang="fr-FR" kern="0">
                <a:solidFill>
                  <a:prstClr val="white"/>
                </a:solidFill>
                <a:latin typeface="Calibri"/>
              </a:endParaRPr>
            </a:p>
          </p:txBody>
        </p:sp>
      </p:grpSp>
      <p:sp>
        <p:nvSpPr>
          <p:cNvPr id="33" name="Rectangle 32">
            <a:extLst>
              <a:ext uri="{FF2B5EF4-FFF2-40B4-BE49-F238E27FC236}">
                <a16:creationId xmlns:a16="http://schemas.microsoft.com/office/drawing/2014/main" id="{B4C1F0C3-1BA8-4709-9CA2-D7CD65708025}"/>
              </a:ext>
            </a:extLst>
          </p:cNvPr>
          <p:cNvSpPr/>
          <p:nvPr/>
        </p:nvSpPr>
        <p:spPr>
          <a:xfrm>
            <a:off x="1251620" y="2875891"/>
            <a:ext cx="156945" cy="1476000"/>
          </a:xfrm>
          <a:prstGeom prst="rect">
            <a:avLst/>
          </a:prstGeom>
          <a:solidFill>
            <a:srgbClr val="68A94A"/>
          </a:solidFill>
          <a:ln w="9525" cap="flat" cmpd="sng" algn="ctr">
            <a:noFill/>
            <a:prstDash val="solid"/>
          </a:ln>
          <a:effectLst/>
        </p:spPr>
        <p:txBody>
          <a:bodyPr rtlCol="0" anchor="ctr"/>
          <a:lstStyle/>
          <a:p>
            <a:pPr algn="ctr" defTabSz="914400" fontAlgn="auto">
              <a:spcBef>
                <a:spcPts val="0"/>
              </a:spcBef>
              <a:spcAft>
                <a:spcPts val="0"/>
              </a:spcAft>
            </a:pPr>
            <a:endParaRPr lang="fr-FR" kern="0">
              <a:solidFill>
                <a:prstClr val="white"/>
              </a:solidFill>
              <a:latin typeface="Calibri"/>
            </a:endParaRPr>
          </a:p>
        </p:txBody>
      </p:sp>
      <p:sp>
        <p:nvSpPr>
          <p:cNvPr id="34" name="Rectangle 33">
            <a:extLst>
              <a:ext uri="{FF2B5EF4-FFF2-40B4-BE49-F238E27FC236}">
                <a16:creationId xmlns:a16="http://schemas.microsoft.com/office/drawing/2014/main" id="{C766D7D4-A642-4097-87FD-3FDEAEED88F6}"/>
              </a:ext>
            </a:extLst>
          </p:cNvPr>
          <p:cNvSpPr/>
          <p:nvPr/>
        </p:nvSpPr>
        <p:spPr>
          <a:xfrm>
            <a:off x="1565511" y="2783013"/>
            <a:ext cx="7296120" cy="1754326"/>
          </a:xfrm>
          <a:prstGeom prst="rect">
            <a:avLst/>
          </a:prstGeom>
        </p:spPr>
        <p:txBody>
          <a:bodyPr wrap="square">
            <a:spAutoFit/>
          </a:bodyPr>
          <a:lstStyle/>
          <a:p>
            <a:pPr marL="285750" indent="-285750" algn="just">
              <a:spcAft>
                <a:spcPts val="1200"/>
              </a:spcAft>
              <a:buClr>
                <a:srgbClr val="68A94A"/>
              </a:buClr>
              <a:buFont typeface="Wingdings" panose="05000000000000000000" pitchFamily="2" charset="2"/>
              <a:buChar char="§"/>
            </a:pPr>
            <a:r>
              <a:rPr lang="fr-FR" sz="1400">
                <a:solidFill>
                  <a:schemeClr val="tx1">
                    <a:lumMod val="75000"/>
                    <a:lumOff val="25000"/>
                  </a:schemeClr>
                </a:solidFill>
              </a:rPr>
              <a:t>Mais aussi les </a:t>
            </a:r>
            <a:r>
              <a:rPr lang="fr-FR" sz="1400" b="1">
                <a:solidFill>
                  <a:srgbClr val="68A94A"/>
                </a:solidFill>
              </a:rPr>
              <a:t>contrats santé </a:t>
            </a:r>
            <a:r>
              <a:rPr lang="fr-FR" sz="1400">
                <a:solidFill>
                  <a:schemeClr val="tx1">
                    <a:lumMod val="75000"/>
                    <a:lumOff val="25000"/>
                  </a:schemeClr>
                </a:solidFill>
              </a:rPr>
              <a:t>qui</a:t>
            </a:r>
            <a:r>
              <a:rPr lang="fr-FR" sz="1400"/>
              <a:t> </a:t>
            </a:r>
            <a:r>
              <a:rPr lang="fr-FR" sz="1400" b="1">
                <a:solidFill>
                  <a:srgbClr val="68A94A"/>
                </a:solidFill>
              </a:rPr>
              <a:t>comportent d’autres garanties</a:t>
            </a:r>
            <a:r>
              <a:rPr lang="fr-FR" sz="1400">
                <a:solidFill>
                  <a:srgbClr val="68A94A"/>
                </a:solidFill>
              </a:rPr>
              <a:t> </a:t>
            </a:r>
            <a:r>
              <a:rPr lang="fr-FR" sz="1400">
                <a:solidFill>
                  <a:schemeClr val="tx1">
                    <a:lumMod val="75000"/>
                    <a:lumOff val="25000"/>
                  </a:schemeClr>
                </a:solidFill>
              </a:rPr>
              <a:t>et qui sont </a:t>
            </a:r>
            <a:r>
              <a:rPr lang="fr-FR" sz="1400" b="1">
                <a:solidFill>
                  <a:srgbClr val="68A94A"/>
                </a:solidFill>
              </a:rPr>
              <a:t>limitativement énumérées </a:t>
            </a:r>
            <a:r>
              <a:rPr lang="fr-FR" sz="1400">
                <a:solidFill>
                  <a:schemeClr val="tx1">
                    <a:lumMod val="75000"/>
                    <a:lumOff val="25000"/>
                  </a:schemeClr>
                </a:solidFill>
              </a:rPr>
              <a:t>par le décret «</a:t>
            </a:r>
            <a:r>
              <a:rPr lang="fr-FR" sz="1400" i="1">
                <a:solidFill>
                  <a:schemeClr val="tx1">
                    <a:lumMod val="75000"/>
                    <a:lumOff val="25000"/>
                  </a:schemeClr>
                </a:solidFill>
              </a:rPr>
              <a:t> garanties couvrant les risques décès, incapacité de travail ou invalidité, ainsi que des garanties d’assistance, de protection juridique, de responsabilité civile, de nuptialité-natalité ou d’indemnités en cas d’hospitalisation </a:t>
            </a:r>
            <a:r>
              <a:rPr lang="fr-FR" sz="1400">
                <a:solidFill>
                  <a:schemeClr val="tx1">
                    <a:lumMod val="75000"/>
                    <a:lumOff val="25000"/>
                  </a:schemeClr>
                </a:solidFill>
              </a:rPr>
              <a:t>».</a:t>
            </a:r>
          </a:p>
          <a:p>
            <a:pPr marL="285750" indent="-285750" algn="just">
              <a:spcAft>
                <a:spcPts val="1200"/>
              </a:spcAft>
              <a:buClr>
                <a:srgbClr val="68A94A"/>
              </a:buClr>
              <a:buFont typeface="Wingdings" panose="05000000000000000000" pitchFamily="2" charset="2"/>
              <a:buChar char="§"/>
            </a:pPr>
            <a:r>
              <a:rPr lang="fr-FR" sz="1400">
                <a:solidFill>
                  <a:schemeClr val="tx1">
                    <a:lumMod val="75000"/>
                    <a:lumOff val="25000"/>
                  </a:schemeClr>
                </a:solidFill>
              </a:rPr>
              <a:t>Dans un courrier du 26 novembre 2020, la DSS a précisé que dès lors qu’une autre garantie non listée dans le décret est proposée dans le contrat souscrit, la faculté de résiliation infra-annuelle ne sera pas ouverte.</a:t>
            </a:r>
          </a:p>
        </p:txBody>
      </p:sp>
      <p:pic>
        <p:nvPicPr>
          <p:cNvPr id="3" name="Image 2">
            <a:extLst>
              <a:ext uri="{FF2B5EF4-FFF2-40B4-BE49-F238E27FC236}">
                <a16:creationId xmlns:a16="http://schemas.microsoft.com/office/drawing/2014/main" id="{F7D7E157-AC36-40EA-BC17-054AE78F119D}"/>
              </a:ext>
            </a:extLst>
          </p:cNvPr>
          <p:cNvPicPr>
            <a:picLocks noChangeAspect="1"/>
          </p:cNvPicPr>
          <p:nvPr/>
        </p:nvPicPr>
        <p:blipFill>
          <a:blip r:embed="rId3"/>
          <a:stretch>
            <a:fillRect/>
          </a:stretch>
        </p:blipFill>
        <p:spPr>
          <a:xfrm>
            <a:off x="0" y="1394567"/>
            <a:ext cx="1175446" cy="1170855"/>
          </a:xfrm>
          <a:prstGeom prst="rect">
            <a:avLst/>
          </a:prstGeom>
        </p:spPr>
      </p:pic>
      <p:pic>
        <p:nvPicPr>
          <p:cNvPr id="5" name="Image 4">
            <a:extLst>
              <a:ext uri="{FF2B5EF4-FFF2-40B4-BE49-F238E27FC236}">
                <a16:creationId xmlns:a16="http://schemas.microsoft.com/office/drawing/2014/main" id="{E34A1E98-329B-4726-8E1B-3B710E4A127D}"/>
              </a:ext>
            </a:extLst>
          </p:cNvPr>
          <p:cNvPicPr>
            <a:picLocks noChangeAspect="1"/>
          </p:cNvPicPr>
          <p:nvPr/>
        </p:nvPicPr>
        <p:blipFill>
          <a:blip r:embed="rId4"/>
          <a:stretch>
            <a:fillRect/>
          </a:stretch>
        </p:blipFill>
        <p:spPr>
          <a:xfrm>
            <a:off x="117767" y="3130513"/>
            <a:ext cx="1005082" cy="1210099"/>
          </a:xfrm>
          <a:prstGeom prst="rect">
            <a:avLst/>
          </a:prstGeom>
        </p:spPr>
      </p:pic>
    </p:spTree>
    <p:extLst>
      <p:ext uri="{BB962C8B-B14F-4D97-AF65-F5344CB8AC3E}">
        <p14:creationId xmlns:p14="http://schemas.microsoft.com/office/powerpoint/2010/main" val="190686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ce réservé du numéro de diapositive 4">
            <a:extLst>
              <a:ext uri="{FF2B5EF4-FFF2-40B4-BE49-F238E27FC236}">
                <a16:creationId xmlns:a16="http://schemas.microsoft.com/office/drawing/2014/main" id="{F3583811-6DFF-4392-A807-7B235DB000B0}"/>
              </a:ext>
            </a:extLst>
          </p:cNvPr>
          <p:cNvSpPr txBox="1">
            <a:spLocks/>
          </p:cNvSpPr>
          <p:nvPr/>
        </p:nvSpPr>
        <p:spPr>
          <a:xfrm>
            <a:off x="8280400" y="4766400"/>
            <a:ext cx="399600" cy="274637"/>
          </a:xfrm>
          <a:prstGeom prst="rect">
            <a:avLst/>
          </a:prstGeom>
        </p:spPr>
        <p:txBody>
          <a:bodyPr vert="horz" wrap="square" lIns="0" tIns="0" rIns="0" bIns="0" numCol="1" anchor="b" anchorCtr="0" compatLnSpc="1">
            <a:prstTxWarp prst="textNoShape">
              <a:avLst/>
            </a:prstTxWarp>
          </a:bodyPr>
          <a:lstStyle>
            <a:defPPr>
              <a:defRPr lang="en-US"/>
            </a:defPPr>
            <a:lvl1pPr algn="r" defTabSz="457200" rtl="0" fontAlgn="base">
              <a:spcBef>
                <a:spcPct val="0"/>
              </a:spcBef>
              <a:spcAft>
                <a:spcPct val="0"/>
              </a:spcAft>
              <a:defRPr sz="800" b="1" kern="1200">
                <a:solidFill>
                  <a:schemeClr val="bg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78227898-8B25-4B57-BC36-40D611BFB559}" type="slidenum">
              <a:rPr lang="en-US" altLang="fr-FR" smtClean="0">
                <a:solidFill>
                  <a:prstClr val="white"/>
                </a:solidFill>
              </a:rPr>
              <a:pPr>
                <a:defRPr/>
              </a:pPr>
              <a:t>7</a:t>
            </a:fld>
            <a:endParaRPr lang="en-US" altLang="fr-FR">
              <a:solidFill>
                <a:prstClr val="white"/>
              </a:solidFill>
            </a:endParaRPr>
          </a:p>
        </p:txBody>
      </p:sp>
      <p:sp>
        <p:nvSpPr>
          <p:cNvPr id="23" name="Titre 1">
            <a:extLst>
              <a:ext uri="{FF2B5EF4-FFF2-40B4-BE49-F238E27FC236}">
                <a16:creationId xmlns:a16="http://schemas.microsoft.com/office/drawing/2014/main" id="{0A0E2287-E13C-46E3-842D-9576E16F4FF1}"/>
              </a:ext>
            </a:extLst>
          </p:cNvPr>
          <p:cNvSpPr>
            <a:spLocks noGrp="1"/>
          </p:cNvSpPr>
          <p:nvPr>
            <p:ph type="title"/>
          </p:nvPr>
        </p:nvSpPr>
        <p:spPr>
          <a:xfrm>
            <a:off x="180000" y="180000"/>
            <a:ext cx="8216900" cy="353302"/>
          </a:xfrm>
        </p:spPr>
        <p:txBody>
          <a:bodyPr/>
          <a:lstStyle/>
          <a:p>
            <a:r>
              <a:rPr lang="fr-FR" sz="2800"/>
              <a:t>Dans quel cadre ?</a:t>
            </a:r>
          </a:p>
        </p:txBody>
      </p:sp>
      <p:sp>
        <p:nvSpPr>
          <p:cNvPr id="21" name="ZoneTexte 20">
            <a:extLst>
              <a:ext uri="{FF2B5EF4-FFF2-40B4-BE49-F238E27FC236}">
                <a16:creationId xmlns:a16="http://schemas.microsoft.com/office/drawing/2014/main" id="{32AAF103-0D76-4FE3-A09B-41F92631C988}"/>
              </a:ext>
            </a:extLst>
          </p:cNvPr>
          <p:cNvSpPr txBox="1"/>
          <p:nvPr/>
        </p:nvSpPr>
        <p:spPr>
          <a:xfrm>
            <a:off x="180000" y="615732"/>
            <a:ext cx="8748462" cy="954107"/>
          </a:xfrm>
          <a:prstGeom prst="rect">
            <a:avLst/>
          </a:prstGeom>
          <a:noFill/>
        </p:spPr>
        <p:txBody>
          <a:bodyPr wrap="square" rtlCol="0">
            <a:spAutoFit/>
          </a:bodyPr>
          <a:lstStyle/>
          <a:p>
            <a:pPr algn="just"/>
            <a:r>
              <a:rPr lang="fr-FR" sz="1400">
                <a:solidFill>
                  <a:schemeClr val="tx1">
                    <a:lumMod val="85000"/>
                    <a:lumOff val="15000"/>
                  </a:schemeClr>
                </a:solidFill>
              </a:rPr>
              <a:t>La loi précise que la résiliation infra-annuelle s’applique dans le cadre des « </a:t>
            </a:r>
            <a:r>
              <a:rPr lang="fr-FR" sz="1400" i="1">
                <a:solidFill>
                  <a:schemeClr val="tx1">
                    <a:lumMod val="85000"/>
                    <a:lumOff val="15000"/>
                  </a:schemeClr>
                </a:solidFill>
              </a:rPr>
              <a:t>contrats et règlements d’assurance couvrant les personnes physiques en dehors de leurs activités professionnelles et relevant des branches ou des catégories de contrats définies par décret en Conseil d’Etat</a:t>
            </a:r>
            <a:r>
              <a:rPr lang="fr-FR" sz="1400">
                <a:solidFill>
                  <a:schemeClr val="tx1">
                    <a:lumMod val="85000"/>
                    <a:lumOff val="15000"/>
                  </a:schemeClr>
                </a:solidFill>
              </a:rPr>
              <a:t> » (art. L. 221-10-2 code de la mutualité, art. L. 113-15-2 code des assurances, art. L. 932-12-1 et art. L. 932-21-2 code de la sécurité sociale).</a:t>
            </a:r>
          </a:p>
        </p:txBody>
      </p:sp>
      <p:grpSp>
        <p:nvGrpSpPr>
          <p:cNvPr id="13" name="Groupe 12">
            <a:extLst>
              <a:ext uri="{FF2B5EF4-FFF2-40B4-BE49-F238E27FC236}">
                <a16:creationId xmlns:a16="http://schemas.microsoft.com/office/drawing/2014/main" id="{0717E163-DB43-401B-B22B-0746A942BBA6}"/>
              </a:ext>
            </a:extLst>
          </p:cNvPr>
          <p:cNvGrpSpPr/>
          <p:nvPr/>
        </p:nvGrpSpPr>
        <p:grpSpPr>
          <a:xfrm>
            <a:off x="4828310" y="1836132"/>
            <a:ext cx="3906258" cy="2784359"/>
            <a:chOff x="4826739" y="970401"/>
            <a:chExt cx="3906258" cy="3604939"/>
          </a:xfrm>
        </p:grpSpPr>
        <p:sp>
          <p:nvSpPr>
            <p:cNvPr id="14" name="Rectangle 13">
              <a:extLst>
                <a:ext uri="{FF2B5EF4-FFF2-40B4-BE49-F238E27FC236}">
                  <a16:creationId xmlns:a16="http://schemas.microsoft.com/office/drawing/2014/main" id="{98DDC0B2-0570-4750-AF39-A0E9C9C0D5E8}"/>
                </a:ext>
              </a:extLst>
            </p:cNvPr>
            <p:cNvSpPr/>
            <p:nvPr/>
          </p:nvSpPr>
          <p:spPr>
            <a:xfrm>
              <a:off x="4826739" y="970401"/>
              <a:ext cx="3906258" cy="3604939"/>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87E2126D-215F-41DC-B98C-9D45693F9C4D}"/>
                </a:ext>
              </a:extLst>
            </p:cNvPr>
            <p:cNvSpPr/>
            <p:nvPr/>
          </p:nvSpPr>
          <p:spPr>
            <a:xfrm>
              <a:off x="4826739" y="970401"/>
              <a:ext cx="3906258" cy="3604939"/>
            </a:xfrm>
            <a:prstGeom prst="rect">
              <a:avLst/>
            </a:prstGeom>
            <a:solidFill>
              <a:schemeClr val="bg1">
                <a:lumMod val="9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 name="Groupe 17">
            <a:extLst>
              <a:ext uri="{FF2B5EF4-FFF2-40B4-BE49-F238E27FC236}">
                <a16:creationId xmlns:a16="http://schemas.microsoft.com/office/drawing/2014/main" id="{7A6264CC-05D5-4344-A66F-EF0FF5CF4AE5}"/>
              </a:ext>
            </a:extLst>
          </p:cNvPr>
          <p:cNvGrpSpPr/>
          <p:nvPr/>
        </p:nvGrpSpPr>
        <p:grpSpPr>
          <a:xfrm>
            <a:off x="409432" y="1835789"/>
            <a:ext cx="3906258" cy="2784702"/>
            <a:chOff x="409432" y="969881"/>
            <a:chExt cx="3906258" cy="3604939"/>
          </a:xfrm>
          <a:solidFill>
            <a:srgbClr val="F2F8F2"/>
          </a:solidFill>
        </p:grpSpPr>
        <p:sp>
          <p:nvSpPr>
            <p:cNvPr id="19" name="Rectangle 18">
              <a:extLst>
                <a:ext uri="{FF2B5EF4-FFF2-40B4-BE49-F238E27FC236}">
                  <a16:creationId xmlns:a16="http://schemas.microsoft.com/office/drawing/2014/main" id="{4AF2B9F0-0DF4-403A-BC81-F9F9A1FCFD31}"/>
                </a:ext>
              </a:extLst>
            </p:cNvPr>
            <p:cNvSpPr/>
            <p:nvPr/>
          </p:nvSpPr>
          <p:spPr>
            <a:xfrm>
              <a:off x="409432" y="969881"/>
              <a:ext cx="3906258" cy="3604939"/>
            </a:xfrm>
            <a:prstGeom prst="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FE05C28A-64EB-4CAA-B6F6-8562A981AF33}"/>
                </a:ext>
              </a:extLst>
            </p:cNvPr>
            <p:cNvSpPr/>
            <p:nvPr/>
          </p:nvSpPr>
          <p:spPr>
            <a:xfrm>
              <a:off x="409432" y="969881"/>
              <a:ext cx="3906258" cy="360493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5" name="Rectangle 24">
            <a:extLst>
              <a:ext uri="{FF2B5EF4-FFF2-40B4-BE49-F238E27FC236}">
                <a16:creationId xmlns:a16="http://schemas.microsoft.com/office/drawing/2014/main" id="{4D0EA438-2AA4-455C-AD7D-6F0E6DC7E16B}"/>
              </a:ext>
            </a:extLst>
          </p:cNvPr>
          <p:cNvSpPr/>
          <p:nvPr/>
        </p:nvSpPr>
        <p:spPr>
          <a:xfrm>
            <a:off x="1410382" y="1965274"/>
            <a:ext cx="1728251" cy="68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BE04887F-D691-4EE1-ACF1-41FC2A735D1C}"/>
              </a:ext>
            </a:extLst>
          </p:cNvPr>
          <p:cNvSpPr/>
          <p:nvPr/>
        </p:nvSpPr>
        <p:spPr>
          <a:xfrm>
            <a:off x="6181873" y="1963774"/>
            <a:ext cx="1656000" cy="68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43EE3DD3-2141-47B9-9B9E-8F993D34B923}"/>
              </a:ext>
            </a:extLst>
          </p:cNvPr>
          <p:cNvSpPr/>
          <p:nvPr/>
        </p:nvSpPr>
        <p:spPr>
          <a:xfrm>
            <a:off x="409432" y="2861145"/>
            <a:ext cx="3809277" cy="1677382"/>
          </a:xfrm>
          <a:prstGeom prst="rect">
            <a:avLst/>
          </a:prstGeom>
        </p:spPr>
        <p:txBody>
          <a:bodyPr wrap="square">
            <a:spAutoFit/>
          </a:bodyPr>
          <a:lstStyle/>
          <a:p>
            <a:pPr marL="285750" indent="-285750" algn="just">
              <a:spcAft>
                <a:spcPts val="600"/>
              </a:spcAft>
              <a:buFont typeface="Wingdings" panose="05000000000000000000" pitchFamily="2" charset="2"/>
              <a:buChar char="ü"/>
            </a:pPr>
            <a:r>
              <a:rPr lang="fr-FR" sz="1400" b="1">
                <a:solidFill>
                  <a:srgbClr val="68A94A"/>
                </a:solidFill>
              </a:rPr>
              <a:t>Collectif obligatoire et facultatif </a:t>
            </a:r>
            <a:r>
              <a:rPr lang="fr-FR" sz="1400">
                <a:solidFill>
                  <a:schemeClr val="tx1">
                    <a:lumMod val="75000"/>
                    <a:lumOff val="25000"/>
                  </a:schemeClr>
                </a:solidFill>
              </a:rPr>
              <a:t>: concerne l’employeur ou la personne morale qui met en place des garanties pour ses salariés (assureurs, institutions de prévoyance et mutuelles)</a:t>
            </a:r>
          </a:p>
          <a:p>
            <a:pPr marL="285750" indent="-285750" algn="just">
              <a:spcAft>
                <a:spcPts val="600"/>
              </a:spcAft>
              <a:buFont typeface="Wingdings" panose="05000000000000000000" pitchFamily="2" charset="2"/>
              <a:buChar char="ü"/>
            </a:pPr>
            <a:r>
              <a:rPr lang="fr-FR" sz="1400" b="1">
                <a:solidFill>
                  <a:srgbClr val="68A94A"/>
                </a:solidFill>
              </a:rPr>
              <a:t>Individuel</a:t>
            </a:r>
            <a:r>
              <a:rPr lang="fr-FR" sz="1400"/>
              <a:t> </a:t>
            </a:r>
            <a:r>
              <a:rPr lang="fr-FR" sz="1400">
                <a:solidFill>
                  <a:schemeClr val="tx1">
                    <a:lumMod val="75000"/>
                    <a:lumOff val="25000"/>
                  </a:schemeClr>
                </a:solidFill>
              </a:rPr>
              <a:t>: assuré, adhérent ou membre participant</a:t>
            </a:r>
          </a:p>
        </p:txBody>
      </p:sp>
      <p:pic>
        <p:nvPicPr>
          <p:cNvPr id="28" name="Graphique 27" descr="Contrat">
            <a:extLst>
              <a:ext uri="{FF2B5EF4-FFF2-40B4-BE49-F238E27FC236}">
                <a16:creationId xmlns:a16="http://schemas.microsoft.com/office/drawing/2014/main" id="{46DDB578-9691-4623-A666-5D0DCBE022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4127" y="1969021"/>
            <a:ext cx="648000" cy="648000"/>
          </a:xfrm>
          <a:prstGeom prst="rect">
            <a:avLst/>
          </a:prstGeom>
        </p:spPr>
      </p:pic>
      <p:sp>
        <p:nvSpPr>
          <p:cNvPr id="30" name="Rectangle 29">
            <a:extLst>
              <a:ext uri="{FF2B5EF4-FFF2-40B4-BE49-F238E27FC236}">
                <a16:creationId xmlns:a16="http://schemas.microsoft.com/office/drawing/2014/main" id="{2F556B62-3A4B-47BD-9501-17F8866E9A1D}"/>
              </a:ext>
            </a:extLst>
          </p:cNvPr>
          <p:cNvSpPr/>
          <p:nvPr/>
        </p:nvSpPr>
        <p:spPr>
          <a:xfrm>
            <a:off x="1986103" y="2116223"/>
            <a:ext cx="1044197" cy="369332"/>
          </a:xfrm>
          <a:prstGeom prst="rect">
            <a:avLst/>
          </a:prstGeom>
        </p:spPr>
        <p:txBody>
          <a:bodyPr wrap="none">
            <a:spAutoFit/>
          </a:bodyPr>
          <a:lstStyle/>
          <a:p>
            <a:r>
              <a:rPr lang="fr-FR" b="1">
                <a:solidFill>
                  <a:srgbClr val="68A94A"/>
                </a:solidFill>
              </a:rPr>
              <a:t>Contrats </a:t>
            </a:r>
          </a:p>
        </p:txBody>
      </p:sp>
      <p:pic>
        <p:nvPicPr>
          <p:cNvPr id="31" name="Graphique 30" descr="Liste">
            <a:extLst>
              <a:ext uri="{FF2B5EF4-FFF2-40B4-BE49-F238E27FC236}">
                <a16:creationId xmlns:a16="http://schemas.microsoft.com/office/drawing/2014/main" id="{65C85F15-3806-49D8-98A4-77F9B922A6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88617" y="2004173"/>
            <a:ext cx="648000" cy="648000"/>
          </a:xfrm>
          <a:prstGeom prst="rect">
            <a:avLst/>
          </a:prstGeom>
        </p:spPr>
      </p:pic>
      <p:sp>
        <p:nvSpPr>
          <p:cNvPr id="32" name="Rectangle 31">
            <a:extLst>
              <a:ext uri="{FF2B5EF4-FFF2-40B4-BE49-F238E27FC236}">
                <a16:creationId xmlns:a16="http://schemas.microsoft.com/office/drawing/2014/main" id="{C6A64F69-CCE9-4131-91FF-C8C65175164A}"/>
              </a:ext>
            </a:extLst>
          </p:cNvPr>
          <p:cNvSpPr/>
          <p:nvPr/>
        </p:nvSpPr>
        <p:spPr>
          <a:xfrm>
            <a:off x="6781439" y="2116223"/>
            <a:ext cx="514885" cy="369332"/>
          </a:xfrm>
          <a:prstGeom prst="rect">
            <a:avLst/>
          </a:prstGeom>
        </p:spPr>
        <p:txBody>
          <a:bodyPr wrap="none">
            <a:spAutoFit/>
          </a:bodyPr>
          <a:lstStyle/>
          <a:p>
            <a:r>
              <a:rPr lang="fr-FR" b="1">
                <a:solidFill>
                  <a:srgbClr val="68A94A"/>
                </a:solidFill>
              </a:rPr>
              <a:t>BIA</a:t>
            </a:r>
          </a:p>
        </p:txBody>
      </p:sp>
      <p:sp>
        <p:nvSpPr>
          <p:cNvPr id="33" name="Rectangle 32">
            <a:extLst>
              <a:ext uri="{FF2B5EF4-FFF2-40B4-BE49-F238E27FC236}">
                <a16:creationId xmlns:a16="http://schemas.microsoft.com/office/drawing/2014/main" id="{3FE78067-4783-44BE-8308-012620951C9F}"/>
              </a:ext>
            </a:extLst>
          </p:cNvPr>
          <p:cNvSpPr/>
          <p:nvPr/>
        </p:nvSpPr>
        <p:spPr>
          <a:xfrm>
            <a:off x="4807400" y="2861145"/>
            <a:ext cx="3851690" cy="1169551"/>
          </a:xfrm>
          <a:prstGeom prst="rect">
            <a:avLst/>
          </a:prstGeom>
        </p:spPr>
        <p:txBody>
          <a:bodyPr wrap="square">
            <a:spAutoFit/>
          </a:bodyPr>
          <a:lstStyle/>
          <a:p>
            <a:pPr marL="285750" indent="-285750" algn="just">
              <a:buClr>
                <a:srgbClr val="68A94A"/>
              </a:buClr>
              <a:buFont typeface="Wingdings" panose="05000000000000000000" pitchFamily="2" charset="2"/>
              <a:buChar char="ü"/>
            </a:pPr>
            <a:r>
              <a:rPr lang="fr-FR" sz="1400" dirty="0">
                <a:solidFill>
                  <a:schemeClr val="tx1">
                    <a:lumMod val="75000"/>
                    <a:lumOff val="25000"/>
                  </a:schemeClr>
                </a:solidFill>
              </a:rPr>
              <a:t>Le Bulletin Individuel d’Adhésion (BIA) est remis aux salariés dans le cadre des </a:t>
            </a:r>
            <a:r>
              <a:rPr lang="fr-FR" sz="1400" b="1" dirty="0">
                <a:solidFill>
                  <a:srgbClr val="68A94A"/>
                </a:solidFill>
              </a:rPr>
              <a:t>opérations collectives obligatoires et facultatives</a:t>
            </a:r>
            <a:r>
              <a:rPr lang="fr-FR" sz="1400" dirty="0">
                <a:solidFill>
                  <a:srgbClr val="68A94A"/>
                </a:solidFill>
              </a:rPr>
              <a:t> </a:t>
            </a:r>
            <a:r>
              <a:rPr lang="fr-FR" sz="1400" dirty="0">
                <a:solidFill>
                  <a:schemeClr val="tx1">
                    <a:lumMod val="75000"/>
                    <a:lumOff val="25000"/>
                  </a:schemeClr>
                </a:solidFill>
              </a:rPr>
              <a:t>(assureurs, institutions de prévoyance et mutuelles)</a:t>
            </a:r>
          </a:p>
        </p:txBody>
      </p:sp>
    </p:spTree>
    <p:extLst>
      <p:ext uri="{BB962C8B-B14F-4D97-AF65-F5344CB8AC3E}">
        <p14:creationId xmlns:p14="http://schemas.microsoft.com/office/powerpoint/2010/main" val="2221224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ce réservé du numéro de diapositive 4">
            <a:extLst>
              <a:ext uri="{FF2B5EF4-FFF2-40B4-BE49-F238E27FC236}">
                <a16:creationId xmlns:a16="http://schemas.microsoft.com/office/drawing/2014/main" id="{F3583811-6DFF-4392-A807-7B235DB000B0}"/>
              </a:ext>
            </a:extLst>
          </p:cNvPr>
          <p:cNvSpPr txBox="1">
            <a:spLocks/>
          </p:cNvSpPr>
          <p:nvPr/>
        </p:nvSpPr>
        <p:spPr>
          <a:xfrm>
            <a:off x="8280400" y="4766400"/>
            <a:ext cx="399600" cy="274637"/>
          </a:xfrm>
          <a:prstGeom prst="rect">
            <a:avLst/>
          </a:prstGeom>
        </p:spPr>
        <p:txBody>
          <a:bodyPr vert="horz" wrap="square" lIns="0" tIns="0" rIns="0" bIns="0" numCol="1" anchor="b" anchorCtr="0" compatLnSpc="1">
            <a:prstTxWarp prst="textNoShape">
              <a:avLst/>
            </a:prstTxWarp>
          </a:bodyPr>
          <a:lstStyle>
            <a:defPPr>
              <a:defRPr lang="en-US"/>
            </a:defPPr>
            <a:lvl1pPr algn="r" defTabSz="457200" rtl="0" fontAlgn="base">
              <a:spcBef>
                <a:spcPct val="0"/>
              </a:spcBef>
              <a:spcAft>
                <a:spcPct val="0"/>
              </a:spcAft>
              <a:defRPr sz="800" b="1" kern="1200">
                <a:solidFill>
                  <a:schemeClr val="bg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78227898-8B25-4B57-BC36-40D611BFB559}" type="slidenum">
              <a:rPr lang="en-US" altLang="fr-FR" smtClean="0">
                <a:solidFill>
                  <a:prstClr val="white"/>
                </a:solidFill>
              </a:rPr>
              <a:pPr>
                <a:defRPr/>
              </a:pPr>
              <a:t>8</a:t>
            </a:fld>
            <a:endParaRPr lang="en-US" altLang="fr-FR">
              <a:solidFill>
                <a:prstClr val="white"/>
              </a:solidFill>
            </a:endParaRPr>
          </a:p>
        </p:txBody>
      </p:sp>
      <p:sp>
        <p:nvSpPr>
          <p:cNvPr id="23" name="Titre 1">
            <a:extLst>
              <a:ext uri="{FF2B5EF4-FFF2-40B4-BE49-F238E27FC236}">
                <a16:creationId xmlns:a16="http://schemas.microsoft.com/office/drawing/2014/main" id="{0A0E2287-E13C-46E3-842D-9576E16F4FF1}"/>
              </a:ext>
            </a:extLst>
          </p:cNvPr>
          <p:cNvSpPr>
            <a:spLocks noGrp="1"/>
          </p:cNvSpPr>
          <p:nvPr>
            <p:ph type="title"/>
          </p:nvPr>
        </p:nvSpPr>
        <p:spPr>
          <a:xfrm>
            <a:off x="180000" y="180000"/>
            <a:ext cx="8216900" cy="353302"/>
          </a:xfrm>
        </p:spPr>
        <p:txBody>
          <a:bodyPr/>
          <a:lstStyle/>
          <a:p>
            <a:r>
              <a:rPr lang="fr-FR" sz="2800"/>
              <a:t>Quand ?</a:t>
            </a:r>
          </a:p>
        </p:txBody>
      </p:sp>
      <p:sp>
        <p:nvSpPr>
          <p:cNvPr id="12" name="Rectangle 11">
            <a:extLst>
              <a:ext uri="{FF2B5EF4-FFF2-40B4-BE49-F238E27FC236}">
                <a16:creationId xmlns:a16="http://schemas.microsoft.com/office/drawing/2014/main" id="{D6C27906-2AAB-473E-8E2D-646A2BAC2E80}"/>
              </a:ext>
            </a:extLst>
          </p:cNvPr>
          <p:cNvSpPr/>
          <p:nvPr/>
        </p:nvSpPr>
        <p:spPr>
          <a:xfrm>
            <a:off x="180000" y="869646"/>
            <a:ext cx="181276" cy="828000"/>
          </a:xfrm>
          <a:prstGeom prst="rect">
            <a:avLst/>
          </a:prstGeom>
          <a:solidFill>
            <a:srgbClr val="68A94A"/>
          </a:solidFill>
          <a:ln w="9525" cap="flat" cmpd="sng" algn="ctr">
            <a:noFill/>
            <a:prstDash val="solid"/>
          </a:ln>
          <a:effectLst/>
        </p:spPr>
        <p:txBody>
          <a:bodyPr rtlCol="0" anchor="ctr"/>
          <a:lstStyle/>
          <a:p>
            <a:pPr algn="ctr" defTabSz="914400" fontAlgn="auto">
              <a:spcBef>
                <a:spcPts val="0"/>
              </a:spcBef>
              <a:spcAft>
                <a:spcPts val="0"/>
              </a:spcAft>
            </a:pPr>
            <a:endParaRPr lang="fr-FR" kern="0">
              <a:solidFill>
                <a:prstClr val="white"/>
              </a:solidFill>
              <a:latin typeface="Calibri"/>
            </a:endParaRPr>
          </a:p>
        </p:txBody>
      </p:sp>
      <p:grpSp>
        <p:nvGrpSpPr>
          <p:cNvPr id="13" name="Groupe 12">
            <a:extLst>
              <a:ext uri="{FF2B5EF4-FFF2-40B4-BE49-F238E27FC236}">
                <a16:creationId xmlns:a16="http://schemas.microsoft.com/office/drawing/2014/main" id="{44FB9025-4269-4C07-929C-543572679955}"/>
              </a:ext>
            </a:extLst>
          </p:cNvPr>
          <p:cNvGrpSpPr/>
          <p:nvPr/>
        </p:nvGrpSpPr>
        <p:grpSpPr>
          <a:xfrm>
            <a:off x="341544" y="695649"/>
            <a:ext cx="8539220" cy="1188000"/>
            <a:chOff x="1057251" y="748306"/>
            <a:chExt cx="7838655" cy="2022349"/>
          </a:xfrm>
          <a:solidFill>
            <a:srgbClr val="EFF7EF"/>
          </a:solidFill>
        </p:grpSpPr>
        <p:sp>
          <p:nvSpPr>
            <p:cNvPr id="15" name="Rectangle 14">
              <a:extLst>
                <a:ext uri="{FF2B5EF4-FFF2-40B4-BE49-F238E27FC236}">
                  <a16:creationId xmlns:a16="http://schemas.microsoft.com/office/drawing/2014/main" id="{62E7B479-0DC4-4753-842C-C37072487C88}"/>
                </a:ext>
              </a:extLst>
            </p:cNvPr>
            <p:cNvSpPr/>
            <p:nvPr/>
          </p:nvSpPr>
          <p:spPr>
            <a:xfrm>
              <a:off x="1057251" y="748307"/>
              <a:ext cx="7838655" cy="2022348"/>
            </a:xfrm>
            <a:prstGeom prst="rect">
              <a:avLst/>
            </a:prstGeom>
            <a:grp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914400" fontAlgn="auto">
                <a:spcBef>
                  <a:spcPts val="0"/>
                </a:spcBef>
                <a:spcAft>
                  <a:spcPts val="0"/>
                </a:spcAft>
              </a:pPr>
              <a:endParaRPr lang="fr-FR" kern="0">
                <a:solidFill>
                  <a:prstClr val="white"/>
                </a:solidFill>
                <a:latin typeface="Calibri"/>
              </a:endParaRPr>
            </a:p>
          </p:txBody>
        </p:sp>
        <p:sp>
          <p:nvSpPr>
            <p:cNvPr id="16" name="Rectangle 15">
              <a:extLst>
                <a:ext uri="{FF2B5EF4-FFF2-40B4-BE49-F238E27FC236}">
                  <a16:creationId xmlns:a16="http://schemas.microsoft.com/office/drawing/2014/main" id="{76B8E6AC-E4EF-4C00-A092-C6AB28EF4CB7}"/>
                </a:ext>
              </a:extLst>
            </p:cNvPr>
            <p:cNvSpPr/>
            <p:nvPr/>
          </p:nvSpPr>
          <p:spPr>
            <a:xfrm>
              <a:off x="1057251" y="748306"/>
              <a:ext cx="7838655" cy="2022348"/>
            </a:xfrm>
            <a:prstGeom prst="rect">
              <a:avLst/>
            </a:prstGeom>
            <a:grpFill/>
            <a:ln w="9525" cap="flat" cmpd="sng" algn="ctr">
              <a:noFill/>
              <a:prstDash val="solid"/>
            </a:ln>
            <a:effectLst/>
          </p:spPr>
          <p:txBody>
            <a:bodyPr rtlCol="0" anchor="ctr"/>
            <a:lstStyle/>
            <a:p>
              <a:pPr algn="ctr" defTabSz="914400" fontAlgn="auto">
                <a:spcBef>
                  <a:spcPts val="0"/>
                </a:spcBef>
                <a:spcAft>
                  <a:spcPts val="0"/>
                </a:spcAft>
              </a:pPr>
              <a:endParaRPr lang="fr-FR" kern="0">
                <a:solidFill>
                  <a:prstClr val="white"/>
                </a:solidFill>
                <a:latin typeface="Calibri"/>
              </a:endParaRPr>
            </a:p>
          </p:txBody>
        </p:sp>
      </p:grpSp>
      <p:sp>
        <p:nvSpPr>
          <p:cNvPr id="17" name="Rectangle 16">
            <a:extLst>
              <a:ext uri="{FF2B5EF4-FFF2-40B4-BE49-F238E27FC236}">
                <a16:creationId xmlns:a16="http://schemas.microsoft.com/office/drawing/2014/main" id="{124C1D7C-23D6-4573-8A87-96484099B0FE}"/>
              </a:ext>
            </a:extLst>
          </p:cNvPr>
          <p:cNvSpPr/>
          <p:nvPr/>
        </p:nvSpPr>
        <p:spPr>
          <a:xfrm>
            <a:off x="361276" y="815621"/>
            <a:ext cx="8519488" cy="1031051"/>
          </a:xfrm>
          <a:prstGeom prst="rect">
            <a:avLst/>
          </a:prstGeom>
        </p:spPr>
        <p:txBody>
          <a:bodyPr wrap="square">
            <a:spAutoFit/>
          </a:bodyPr>
          <a:lstStyle/>
          <a:p>
            <a:pPr algn="just">
              <a:spcBef>
                <a:spcPts val="0"/>
              </a:spcBef>
              <a:spcAft>
                <a:spcPts val="600"/>
              </a:spcAft>
            </a:pPr>
            <a:r>
              <a:rPr lang="fr-FR" sz="1400">
                <a:solidFill>
                  <a:schemeClr val="tx1">
                    <a:lumMod val="75000"/>
                    <a:lumOff val="25000"/>
                  </a:schemeClr>
                </a:solidFill>
                <a:ea typeface="Calibri" panose="020F0502020204030204" pitchFamily="34" charset="0"/>
              </a:rPr>
              <a:t>Le décret n° 2020-1438 du 24 novembre 2020 confirme l’entrée en vigueur des dispositions au </a:t>
            </a:r>
            <a:r>
              <a:rPr lang="fr-FR" sz="1400" b="1">
                <a:solidFill>
                  <a:srgbClr val="68A94A"/>
                </a:solidFill>
                <a:ea typeface="Calibri" panose="020F0502020204030204" pitchFamily="34" charset="0"/>
              </a:rPr>
              <a:t>1</a:t>
            </a:r>
            <a:r>
              <a:rPr lang="fr-FR" sz="1400" b="1" baseline="30000">
                <a:solidFill>
                  <a:srgbClr val="68A94A"/>
                </a:solidFill>
                <a:ea typeface="Calibri" panose="020F0502020204030204" pitchFamily="34" charset="0"/>
              </a:rPr>
              <a:t>er</a:t>
            </a:r>
            <a:r>
              <a:rPr lang="fr-FR" sz="1400" b="1">
                <a:solidFill>
                  <a:srgbClr val="68A94A"/>
                </a:solidFill>
                <a:ea typeface="Calibri" panose="020F0502020204030204" pitchFamily="34" charset="0"/>
              </a:rPr>
              <a:t> décembre 2020</a:t>
            </a:r>
            <a:r>
              <a:rPr lang="fr-FR" sz="1400" b="1">
                <a:solidFill>
                  <a:schemeClr val="tx1">
                    <a:lumMod val="75000"/>
                    <a:lumOff val="25000"/>
                  </a:schemeClr>
                </a:solidFill>
                <a:ea typeface="Calibri" panose="020F0502020204030204" pitchFamily="34" charset="0"/>
              </a:rPr>
              <a:t>, </a:t>
            </a:r>
            <a:r>
              <a:rPr lang="fr-FR" sz="1400">
                <a:solidFill>
                  <a:schemeClr val="tx1">
                    <a:lumMod val="75000"/>
                    <a:lumOff val="25000"/>
                  </a:schemeClr>
                </a:solidFill>
                <a:ea typeface="Calibri" panose="020F0502020204030204" pitchFamily="34" charset="0"/>
              </a:rPr>
              <a:t>pour les </a:t>
            </a:r>
            <a:r>
              <a:rPr lang="fr-FR" sz="1400" b="1">
                <a:solidFill>
                  <a:srgbClr val="68A94A"/>
                </a:solidFill>
                <a:ea typeface="Calibri" panose="020F0502020204030204" pitchFamily="34" charset="0"/>
              </a:rPr>
              <a:t>contrats et adhésions en cours à cette date</a:t>
            </a:r>
            <a:r>
              <a:rPr lang="fr-FR" sz="1400" b="1">
                <a:solidFill>
                  <a:schemeClr val="tx1">
                    <a:lumMod val="75000"/>
                    <a:lumOff val="25000"/>
                  </a:schemeClr>
                </a:solidFill>
                <a:ea typeface="Calibri" panose="020F0502020204030204" pitchFamily="34" charset="0"/>
              </a:rPr>
              <a:t>.</a:t>
            </a:r>
            <a:endParaRPr lang="fr-FR" sz="1400">
              <a:ea typeface="Calibri" panose="020F0502020204030204" pitchFamily="34" charset="0"/>
            </a:endParaRPr>
          </a:p>
          <a:p>
            <a:pPr algn="just">
              <a:spcBef>
                <a:spcPts val="0"/>
              </a:spcBef>
              <a:spcAft>
                <a:spcPts val="600"/>
              </a:spcAft>
            </a:pPr>
            <a:r>
              <a:rPr lang="fr-FR" sz="1400" b="1">
                <a:solidFill>
                  <a:srgbClr val="68A94A"/>
                </a:solidFill>
                <a:ea typeface="Calibri" panose="020F0502020204030204" pitchFamily="34" charset="0"/>
              </a:rPr>
              <a:t>Le</a:t>
            </a:r>
            <a:r>
              <a:rPr lang="fr-FR" sz="1400">
                <a:solidFill>
                  <a:srgbClr val="68A94A"/>
                </a:solidFill>
                <a:ea typeface="Calibri" panose="020F0502020204030204" pitchFamily="34" charset="0"/>
              </a:rPr>
              <a:t> </a:t>
            </a:r>
            <a:r>
              <a:rPr lang="fr-FR" sz="1400" b="1">
                <a:solidFill>
                  <a:srgbClr val="68A94A"/>
                </a:solidFill>
                <a:ea typeface="Calibri" panose="020F0502020204030204" pitchFamily="34" charset="0"/>
              </a:rPr>
              <a:t>souscripteur</a:t>
            </a:r>
            <a:r>
              <a:rPr lang="fr-FR" sz="1400">
                <a:solidFill>
                  <a:srgbClr val="68A94A"/>
                </a:solidFill>
                <a:ea typeface="Calibri" panose="020F0502020204030204" pitchFamily="34" charset="0"/>
              </a:rPr>
              <a:t> </a:t>
            </a:r>
            <a:r>
              <a:rPr lang="fr-FR" sz="1400">
                <a:solidFill>
                  <a:schemeClr val="tx1">
                    <a:lumMod val="75000"/>
                    <a:lumOff val="25000"/>
                  </a:schemeClr>
                </a:solidFill>
                <a:ea typeface="Calibri" panose="020F0502020204030204" pitchFamily="34" charset="0"/>
              </a:rPr>
              <a:t>d’une assurance complémentaire santé pourra alors </a:t>
            </a:r>
            <a:r>
              <a:rPr lang="fr-FR" sz="1400" b="1">
                <a:solidFill>
                  <a:srgbClr val="68A94A"/>
                </a:solidFill>
                <a:ea typeface="Calibri" panose="020F0502020204030204" pitchFamily="34" charset="0"/>
              </a:rPr>
              <a:t>résilier</a:t>
            </a:r>
            <a:r>
              <a:rPr lang="fr-FR" sz="1400">
                <a:solidFill>
                  <a:srgbClr val="A6D6A9"/>
                </a:solidFill>
                <a:ea typeface="Calibri" panose="020F0502020204030204" pitchFamily="34" charset="0"/>
              </a:rPr>
              <a:t> </a:t>
            </a:r>
            <a:r>
              <a:rPr lang="fr-FR" sz="1400">
                <a:solidFill>
                  <a:schemeClr val="tx1">
                    <a:lumMod val="75000"/>
                    <a:lumOff val="25000"/>
                  </a:schemeClr>
                </a:solidFill>
                <a:ea typeface="Calibri" panose="020F0502020204030204" pitchFamily="34" charset="0"/>
              </a:rPr>
              <a:t>son contrat d’assurance (assureurs) ou dénoncer son adhésion (mutuelles et institutions de prévoyance) :</a:t>
            </a:r>
          </a:p>
        </p:txBody>
      </p:sp>
      <p:sp>
        <p:nvSpPr>
          <p:cNvPr id="18" name="Rectangle 17">
            <a:extLst>
              <a:ext uri="{FF2B5EF4-FFF2-40B4-BE49-F238E27FC236}">
                <a16:creationId xmlns:a16="http://schemas.microsoft.com/office/drawing/2014/main" id="{8BE78507-3477-475F-B066-5EABCCB3EF21}"/>
              </a:ext>
            </a:extLst>
          </p:cNvPr>
          <p:cNvSpPr/>
          <p:nvPr/>
        </p:nvSpPr>
        <p:spPr>
          <a:xfrm>
            <a:off x="3508965" y="2036026"/>
            <a:ext cx="2008307" cy="89133"/>
          </a:xfrm>
          <a:prstGeom prst="rect">
            <a:avLst/>
          </a:prstGeom>
          <a:solidFill>
            <a:srgbClr val="68A94A"/>
          </a:solidFill>
          <a:ln w="9525" cap="flat" cmpd="sng" algn="ctr">
            <a:noFill/>
            <a:prstDash val="solid"/>
          </a:ln>
          <a:effectLst/>
        </p:spPr>
        <p:txBody>
          <a:bodyPr rtlCol="0" anchor="ctr"/>
          <a:lstStyle/>
          <a:p>
            <a:pPr algn="ctr" defTabSz="914400" fontAlgn="auto">
              <a:spcBef>
                <a:spcPts val="0"/>
              </a:spcBef>
              <a:spcAft>
                <a:spcPts val="0"/>
              </a:spcAft>
            </a:pPr>
            <a:endParaRPr lang="fr-FR" kern="0">
              <a:solidFill>
                <a:prstClr val="white"/>
              </a:solidFill>
              <a:latin typeface="Calibri"/>
            </a:endParaRPr>
          </a:p>
        </p:txBody>
      </p:sp>
      <p:grpSp>
        <p:nvGrpSpPr>
          <p:cNvPr id="19" name="Groupe 18">
            <a:extLst>
              <a:ext uri="{FF2B5EF4-FFF2-40B4-BE49-F238E27FC236}">
                <a16:creationId xmlns:a16="http://schemas.microsoft.com/office/drawing/2014/main" id="{664FEE6E-CD56-4174-950A-9F75B2C2BF7A}"/>
              </a:ext>
            </a:extLst>
          </p:cNvPr>
          <p:cNvGrpSpPr/>
          <p:nvPr/>
        </p:nvGrpSpPr>
        <p:grpSpPr>
          <a:xfrm>
            <a:off x="1454728" y="2129610"/>
            <a:ext cx="6116782" cy="2700000"/>
            <a:chOff x="1057248" y="3127134"/>
            <a:chExt cx="7838657" cy="1451624"/>
          </a:xfrm>
        </p:grpSpPr>
        <p:sp>
          <p:nvSpPr>
            <p:cNvPr id="20" name="Rectangle 19">
              <a:extLst>
                <a:ext uri="{FF2B5EF4-FFF2-40B4-BE49-F238E27FC236}">
                  <a16:creationId xmlns:a16="http://schemas.microsoft.com/office/drawing/2014/main" id="{606BF7AF-D0C5-444A-82DD-7C706A3621A6}"/>
                </a:ext>
              </a:extLst>
            </p:cNvPr>
            <p:cNvSpPr/>
            <p:nvPr/>
          </p:nvSpPr>
          <p:spPr>
            <a:xfrm>
              <a:off x="1057248" y="3127134"/>
              <a:ext cx="7838657" cy="1451624"/>
            </a:xfrm>
            <a:prstGeom prst="rect">
              <a:avLst/>
            </a:prstGeom>
            <a:solidFill>
              <a:sysClr val="window" lastClr="FFFFFF"/>
            </a:solidFill>
            <a:ln w="9525" cap="flat" cmpd="sng" algn="ctr">
              <a:solidFill>
                <a:srgbClr val="F2F7FC"/>
              </a:solidFill>
              <a:prstDash val="solid"/>
            </a:ln>
            <a:effectLst>
              <a:outerShdw blurRad="50800" dist="38100" dir="5400000" algn="t" rotWithShape="0">
                <a:prstClr val="black">
                  <a:alpha val="40000"/>
                </a:prstClr>
              </a:outerShdw>
            </a:effectLst>
          </p:spPr>
          <p:txBody>
            <a:bodyPr rtlCol="0" anchor="ctr"/>
            <a:lstStyle/>
            <a:p>
              <a:pPr algn="ctr" defTabSz="914400" fontAlgn="auto">
                <a:spcBef>
                  <a:spcPts val="0"/>
                </a:spcBef>
                <a:spcAft>
                  <a:spcPts val="0"/>
                </a:spcAft>
              </a:pPr>
              <a:endParaRPr lang="fr-FR" kern="0">
                <a:solidFill>
                  <a:prstClr val="white"/>
                </a:solidFill>
                <a:latin typeface="Calibri"/>
              </a:endParaRPr>
            </a:p>
          </p:txBody>
        </p:sp>
        <p:sp>
          <p:nvSpPr>
            <p:cNvPr id="21" name="Rectangle 20">
              <a:extLst>
                <a:ext uri="{FF2B5EF4-FFF2-40B4-BE49-F238E27FC236}">
                  <a16:creationId xmlns:a16="http://schemas.microsoft.com/office/drawing/2014/main" id="{66C5B3FC-4CB7-429F-9E87-A9807D514F28}"/>
                </a:ext>
              </a:extLst>
            </p:cNvPr>
            <p:cNvSpPr/>
            <p:nvPr/>
          </p:nvSpPr>
          <p:spPr>
            <a:xfrm>
              <a:off x="1057248" y="3127134"/>
              <a:ext cx="7838657" cy="1451624"/>
            </a:xfrm>
            <a:prstGeom prst="rect">
              <a:avLst/>
            </a:prstGeom>
            <a:solidFill>
              <a:sysClr val="window" lastClr="FFFFFF">
                <a:lumMod val="95000"/>
                <a:alpha val="70000"/>
              </a:sysClr>
            </a:solidFill>
            <a:ln w="9525" cap="flat" cmpd="sng" algn="ctr">
              <a:solidFill>
                <a:srgbClr val="F2F7FC"/>
              </a:solidFill>
              <a:prstDash val="solid"/>
            </a:ln>
            <a:effectLst/>
          </p:spPr>
          <p:txBody>
            <a:bodyPr rtlCol="0" anchor="ctr"/>
            <a:lstStyle/>
            <a:p>
              <a:pPr algn="ctr" defTabSz="914400" fontAlgn="auto">
                <a:spcBef>
                  <a:spcPts val="0"/>
                </a:spcBef>
                <a:spcAft>
                  <a:spcPts val="0"/>
                </a:spcAft>
              </a:pPr>
              <a:endParaRPr lang="fr-FR" kern="0">
                <a:solidFill>
                  <a:prstClr val="white"/>
                </a:solidFill>
                <a:latin typeface="Calibri"/>
              </a:endParaRPr>
            </a:p>
          </p:txBody>
        </p:sp>
      </p:grpSp>
      <p:pic>
        <p:nvPicPr>
          <p:cNvPr id="3" name="Graphique 2" descr="Horloge">
            <a:extLst>
              <a:ext uri="{FF2B5EF4-FFF2-40B4-BE49-F238E27FC236}">
                <a16:creationId xmlns:a16="http://schemas.microsoft.com/office/drawing/2014/main" id="{D90287BE-BCC8-4D90-B1A9-4366672A5E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55471" y="2969727"/>
            <a:ext cx="864000" cy="864000"/>
          </a:xfrm>
          <a:prstGeom prst="rect">
            <a:avLst/>
          </a:prstGeom>
        </p:spPr>
      </p:pic>
      <p:pic>
        <p:nvPicPr>
          <p:cNvPr id="9" name="Graphique 8" descr="Calendrier quotidien">
            <a:extLst>
              <a:ext uri="{FF2B5EF4-FFF2-40B4-BE49-F238E27FC236}">
                <a16:creationId xmlns:a16="http://schemas.microsoft.com/office/drawing/2014/main" id="{FC0305AF-464C-4663-B222-0EDC50F71D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55471" y="2127379"/>
            <a:ext cx="864000" cy="864000"/>
          </a:xfrm>
          <a:prstGeom prst="rect">
            <a:avLst/>
          </a:prstGeom>
        </p:spPr>
      </p:pic>
      <p:sp>
        <p:nvSpPr>
          <p:cNvPr id="4" name="Rectangle 3">
            <a:extLst>
              <a:ext uri="{FF2B5EF4-FFF2-40B4-BE49-F238E27FC236}">
                <a16:creationId xmlns:a16="http://schemas.microsoft.com/office/drawing/2014/main" id="{90E0E0CD-9DE3-4816-B968-1850341D76CE}"/>
              </a:ext>
            </a:extLst>
          </p:cNvPr>
          <p:cNvSpPr/>
          <p:nvPr/>
        </p:nvSpPr>
        <p:spPr>
          <a:xfrm>
            <a:off x="3231730" y="2340878"/>
            <a:ext cx="4172380" cy="369332"/>
          </a:xfrm>
          <a:prstGeom prst="rect">
            <a:avLst/>
          </a:prstGeom>
        </p:spPr>
        <p:txBody>
          <a:bodyPr wrap="square">
            <a:spAutoFit/>
          </a:bodyPr>
          <a:lstStyle/>
          <a:p>
            <a:pPr algn="just">
              <a:spcBef>
                <a:spcPts val="0"/>
              </a:spcBef>
              <a:spcAft>
                <a:spcPts val="0"/>
              </a:spcAft>
            </a:pPr>
            <a:r>
              <a:rPr lang="fr-FR" b="1">
                <a:solidFill>
                  <a:schemeClr val="tx1">
                    <a:lumMod val="65000"/>
                    <a:lumOff val="35000"/>
                  </a:schemeClr>
                </a:solidFill>
                <a:ea typeface="Calibri" panose="020F0502020204030204" pitchFamily="34" charset="0"/>
              </a:rPr>
              <a:t>Au-delà de la 1</a:t>
            </a:r>
            <a:r>
              <a:rPr lang="fr-FR" b="1" baseline="30000">
                <a:solidFill>
                  <a:schemeClr val="tx1">
                    <a:lumMod val="65000"/>
                    <a:lumOff val="35000"/>
                  </a:schemeClr>
                </a:solidFill>
                <a:ea typeface="Calibri" panose="020F0502020204030204" pitchFamily="34" charset="0"/>
              </a:rPr>
              <a:t>ère</a:t>
            </a:r>
            <a:r>
              <a:rPr lang="fr-FR" b="1">
                <a:solidFill>
                  <a:schemeClr val="tx1">
                    <a:lumMod val="65000"/>
                    <a:lumOff val="35000"/>
                  </a:schemeClr>
                </a:solidFill>
                <a:ea typeface="Calibri" panose="020F0502020204030204" pitchFamily="34" charset="0"/>
              </a:rPr>
              <a:t> année de souscription </a:t>
            </a:r>
          </a:p>
        </p:txBody>
      </p:sp>
      <p:sp>
        <p:nvSpPr>
          <p:cNvPr id="5" name="Rectangle 4">
            <a:extLst>
              <a:ext uri="{FF2B5EF4-FFF2-40B4-BE49-F238E27FC236}">
                <a16:creationId xmlns:a16="http://schemas.microsoft.com/office/drawing/2014/main" id="{829DE3C6-E03B-4341-AA04-3932B3E44EE8}"/>
              </a:ext>
            </a:extLst>
          </p:cNvPr>
          <p:cNvSpPr/>
          <p:nvPr/>
        </p:nvSpPr>
        <p:spPr>
          <a:xfrm>
            <a:off x="3231730" y="3193233"/>
            <a:ext cx="1703159" cy="369332"/>
          </a:xfrm>
          <a:prstGeom prst="rect">
            <a:avLst/>
          </a:prstGeom>
        </p:spPr>
        <p:txBody>
          <a:bodyPr wrap="none">
            <a:spAutoFit/>
          </a:bodyPr>
          <a:lstStyle/>
          <a:p>
            <a:pPr algn="just">
              <a:spcBef>
                <a:spcPts val="0"/>
              </a:spcBef>
              <a:spcAft>
                <a:spcPts val="0"/>
              </a:spcAft>
            </a:pPr>
            <a:r>
              <a:rPr lang="fr-FR" b="1">
                <a:solidFill>
                  <a:srgbClr val="3183C5"/>
                </a:solidFill>
                <a:ea typeface="Calibri" panose="020F0502020204030204" pitchFamily="34" charset="0"/>
              </a:rPr>
              <a:t>À tout moment</a:t>
            </a:r>
            <a:r>
              <a:rPr lang="fr-FR">
                <a:solidFill>
                  <a:srgbClr val="3183C5"/>
                </a:solidFill>
                <a:ea typeface="Calibri" panose="020F0502020204030204" pitchFamily="34" charset="0"/>
              </a:rPr>
              <a:t> </a:t>
            </a:r>
          </a:p>
        </p:txBody>
      </p:sp>
      <p:sp>
        <p:nvSpPr>
          <p:cNvPr id="6" name="Rectangle 5">
            <a:extLst>
              <a:ext uri="{FF2B5EF4-FFF2-40B4-BE49-F238E27FC236}">
                <a16:creationId xmlns:a16="http://schemas.microsoft.com/office/drawing/2014/main" id="{D96D6488-4A8C-4AD1-9DDC-A5F3C5CBA641}"/>
              </a:ext>
            </a:extLst>
          </p:cNvPr>
          <p:cNvSpPr/>
          <p:nvPr/>
        </p:nvSpPr>
        <p:spPr>
          <a:xfrm>
            <a:off x="3231730" y="4128470"/>
            <a:ext cx="2244653" cy="369332"/>
          </a:xfrm>
          <a:prstGeom prst="rect">
            <a:avLst/>
          </a:prstGeom>
        </p:spPr>
        <p:txBody>
          <a:bodyPr wrap="none">
            <a:spAutoFit/>
          </a:bodyPr>
          <a:lstStyle/>
          <a:p>
            <a:pPr algn="just">
              <a:spcBef>
                <a:spcPts val="0"/>
              </a:spcBef>
              <a:spcAft>
                <a:spcPts val="0"/>
              </a:spcAft>
            </a:pPr>
            <a:r>
              <a:rPr lang="fr-FR" b="1">
                <a:solidFill>
                  <a:srgbClr val="EA4B65"/>
                </a:solidFill>
                <a:ea typeface="Calibri" panose="020F0502020204030204" pitchFamily="34" charset="0"/>
              </a:rPr>
              <a:t>Sans frais ni pénalités</a:t>
            </a:r>
          </a:p>
        </p:txBody>
      </p:sp>
      <p:sp>
        <p:nvSpPr>
          <p:cNvPr id="2" name="ZoneTexte 1">
            <a:extLst>
              <a:ext uri="{FF2B5EF4-FFF2-40B4-BE49-F238E27FC236}">
                <a16:creationId xmlns:a16="http://schemas.microsoft.com/office/drawing/2014/main" id="{4AB35263-15D7-463E-96F8-AFDE791DD36D}"/>
              </a:ext>
            </a:extLst>
          </p:cNvPr>
          <p:cNvSpPr txBox="1"/>
          <p:nvPr/>
        </p:nvSpPr>
        <p:spPr>
          <a:xfrm>
            <a:off x="2600078" y="3917136"/>
            <a:ext cx="216000" cy="792000"/>
          </a:xfrm>
          <a:prstGeom prst="rect">
            <a:avLst/>
          </a:prstGeom>
          <a:noFill/>
        </p:spPr>
        <p:txBody>
          <a:bodyPr wrap="square" rtlCol="0">
            <a:spAutoFit/>
          </a:bodyPr>
          <a:lstStyle/>
          <a:p>
            <a:pPr algn="ctr"/>
            <a:r>
              <a:rPr lang="fr-FR" sz="4800">
                <a:solidFill>
                  <a:srgbClr val="FFC000"/>
                </a:solidFill>
                <a:latin typeface="Arial" panose="020B0604020202020204" pitchFamily="34" charset="0"/>
                <a:cs typeface="Arial" panose="020B0604020202020204" pitchFamily="34" charset="0"/>
              </a:rPr>
              <a:t>€</a:t>
            </a:r>
          </a:p>
        </p:txBody>
      </p:sp>
      <p:sp>
        <p:nvSpPr>
          <p:cNvPr id="14" name="Interdiction 13">
            <a:extLst>
              <a:ext uri="{FF2B5EF4-FFF2-40B4-BE49-F238E27FC236}">
                <a16:creationId xmlns:a16="http://schemas.microsoft.com/office/drawing/2014/main" id="{B7B45C05-6EB5-4CD4-90A9-D3F929085864}"/>
              </a:ext>
            </a:extLst>
          </p:cNvPr>
          <p:cNvSpPr/>
          <p:nvPr/>
        </p:nvSpPr>
        <p:spPr>
          <a:xfrm>
            <a:off x="2362891" y="3955534"/>
            <a:ext cx="720000" cy="720000"/>
          </a:xfrm>
          <a:prstGeom prst="noSmoking">
            <a:avLst>
              <a:gd name="adj" fmla="val 6447"/>
            </a:avLst>
          </a:prstGeom>
          <a:solidFill>
            <a:srgbClr val="EA4B65"/>
          </a:solidFill>
          <a:ln>
            <a:solidFill>
              <a:srgbClr val="EA4B6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657501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numéro de diapositive 4">
            <a:extLst>
              <a:ext uri="{FF2B5EF4-FFF2-40B4-BE49-F238E27FC236}">
                <a16:creationId xmlns:a16="http://schemas.microsoft.com/office/drawing/2014/main" id="{3F8B0CF1-9BB1-481C-81D3-8CD4A7EF78DB}"/>
              </a:ext>
            </a:extLst>
          </p:cNvPr>
          <p:cNvSpPr txBox="1">
            <a:spLocks/>
          </p:cNvSpPr>
          <p:nvPr/>
        </p:nvSpPr>
        <p:spPr>
          <a:xfrm>
            <a:off x="8280400" y="4766400"/>
            <a:ext cx="399600" cy="274637"/>
          </a:xfrm>
          <a:prstGeom prst="rect">
            <a:avLst/>
          </a:prstGeom>
        </p:spPr>
        <p:txBody>
          <a:bodyPr vert="horz" wrap="square" lIns="0" tIns="0" rIns="0" bIns="0" numCol="1" anchor="b" anchorCtr="0" compatLnSpc="1">
            <a:prstTxWarp prst="textNoShape">
              <a:avLst/>
            </a:prstTxWarp>
          </a:bodyPr>
          <a:lstStyle>
            <a:defPPr>
              <a:defRPr lang="en-US"/>
            </a:defPPr>
            <a:lvl1pPr algn="r" defTabSz="457200" rtl="0" fontAlgn="base">
              <a:spcBef>
                <a:spcPct val="0"/>
              </a:spcBef>
              <a:spcAft>
                <a:spcPct val="0"/>
              </a:spcAft>
              <a:defRPr sz="800" b="1" kern="1200">
                <a:solidFill>
                  <a:schemeClr val="bg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78227898-8B25-4B57-BC36-40D611BFB559}" type="slidenum">
              <a:rPr lang="en-US" altLang="fr-FR" smtClean="0">
                <a:solidFill>
                  <a:prstClr val="white"/>
                </a:solidFill>
              </a:rPr>
              <a:pPr>
                <a:defRPr/>
              </a:pPr>
              <a:t>9</a:t>
            </a:fld>
            <a:endParaRPr lang="en-US" altLang="fr-FR">
              <a:solidFill>
                <a:prstClr val="white"/>
              </a:solidFill>
            </a:endParaRPr>
          </a:p>
        </p:txBody>
      </p:sp>
      <p:sp>
        <p:nvSpPr>
          <p:cNvPr id="28" name="Espace réservé du contenu 2">
            <a:extLst>
              <a:ext uri="{FF2B5EF4-FFF2-40B4-BE49-F238E27FC236}">
                <a16:creationId xmlns:a16="http://schemas.microsoft.com/office/drawing/2014/main" id="{446CFA25-1C66-4875-A6EC-130C3CFA0425}"/>
              </a:ext>
            </a:extLst>
          </p:cNvPr>
          <p:cNvSpPr txBox="1">
            <a:spLocks/>
          </p:cNvSpPr>
          <p:nvPr/>
        </p:nvSpPr>
        <p:spPr bwMode="auto">
          <a:xfrm>
            <a:off x="180000" y="180000"/>
            <a:ext cx="8296509" cy="370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lnSpc>
                <a:spcPct val="90000"/>
              </a:lnSpc>
              <a:spcBef>
                <a:spcPct val="20000"/>
              </a:spcBef>
              <a:spcAft>
                <a:spcPct val="0"/>
              </a:spcAft>
              <a:buFont typeface="Arial" pitchFamily="34" charset="0"/>
              <a:defRPr sz="2800" b="1" kern="1200">
                <a:solidFill>
                  <a:srgbClr val="482683"/>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defRPr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defRPr sz="12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defRPr sz="12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defRPr sz="7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fr-FR" altLang="fr-FR"/>
              <a:t>Information du souscripteur (ou adhérent)</a:t>
            </a:r>
          </a:p>
        </p:txBody>
      </p:sp>
      <p:sp>
        <p:nvSpPr>
          <p:cNvPr id="8" name="Rectangle 6">
            <a:extLst>
              <a:ext uri="{FF2B5EF4-FFF2-40B4-BE49-F238E27FC236}">
                <a16:creationId xmlns:a16="http://schemas.microsoft.com/office/drawing/2014/main" id="{CE681FF1-4CB0-4B32-AAA2-3A29926FC707}"/>
              </a:ext>
            </a:extLst>
          </p:cNvPr>
          <p:cNvSpPr>
            <a:spLocks noChangeArrowheads="1"/>
          </p:cNvSpPr>
          <p:nvPr/>
        </p:nvSpPr>
        <p:spPr bwMode="auto">
          <a:xfrm>
            <a:off x="3883025" y="-209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1" name="Rectangle 20">
            <a:extLst>
              <a:ext uri="{FF2B5EF4-FFF2-40B4-BE49-F238E27FC236}">
                <a16:creationId xmlns:a16="http://schemas.microsoft.com/office/drawing/2014/main" id="{6DF04C7D-0DE9-4ED0-B232-70C47DFD75BF}"/>
              </a:ext>
            </a:extLst>
          </p:cNvPr>
          <p:cNvSpPr/>
          <p:nvPr/>
        </p:nvSpPr>
        <p:spPr>
          <a:xfrm>
            <a:off x="165842" y="761676"/>
            <a:ext cx="7789681" cy="312650"/>
          </a:xfrm>
          <a:prstGeom prst="rect">
            <a:avLst/>
          </a:prstGeom>
        </p:spPr>
        <p:txBody>
          <a:bodyPr wrap="square" lIns="90000" rIns="90000">
            <a:spAutoFit/>
          </a:bodyPr>
          <a:lstStyle/>
          <a:p>
            <a:pPr algn="just">
              <a:lnSpc>
                <a:spcPct val="107000"/>
              </a:lnSpc>
              <a:spcAft>
                <a:spcPts val="800"/>
              </a:spcAft>
            </a:pPr>
            <a:r>
              <a:rPr lang="fr-FR" sz="1400">
                <a:solidFill>
                  <a:schemeClr val="tx1">
                    <a:lumMod val="85000"/>
                    <a:lumOff val="15000"/>
                  </a:schemeClr>
                </a:solidFill>
              </a:rPr>
              <a:t>La nouvelle faculté de résiliation doit être mentionnée dans les documents suivants :</a:t>
            </a:r>
          </a:p>
        </p:txBody>
      </p:sp>
      <p:sp>
        <p:nvSpPr>
          <p:cNvPr id="31" name="Rectangle 30">
            <a:extLst>
              <a:ext uri="{FF2B5EF4-FFF2-40B4-BE49-F238E27FC236}">
                <a16:creationId xmlns:a16="http://schemas.microsoft.com/office/drawing/2014/main" id="{49CC7CE1-B76D-4A4F-B54B-7E7E42D84C39}"/>
              </a:ext>
            </a:extLst>
          </p:cNvPr>
          <p:cNvSpPr/>
          <p:nvPr/>
        </p:nvSpPr>
        <p:spPr>
          <a:xfrm>
            <a:off x="183268" y="2432309"/>
            <a:ext cx="8532000" cy="1008000"/>
          </a:xfrm>
          <a:prstGeom prst="rect">
            <a:avLst/>
          </a:prstGeom>
          <a:solidFill>
            <a:schemeClr val="accent5">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262D1D78-CA44-46C3-8BCF-8A75B434DDAD}"/>
              </a:ext>
            </a:extLst>
          </p:cNvPr>
          <p:cNvSpPr/>
          <p:nvPr/>
        </p:nvSpPr>
        <p:spPr>
          <a:xfrm>
            <a:off x="179999" y="2425353"/>
            <a:ext cx="1648801" cy="1014955"/>
          </a:xfrm>
          <a:prstGeom prst="rect">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b="1"/>
              <a:t>Code des assurances</a:t>
            </a:r>
          </a:p>
        </p:txBody>
      </p:sp>
      <p:sp>
        <p:nvSpPr>
          <p:cNvPr id="44" name="Rectangle 43">
            <a:extLst>
              <a:ext uri="{FF2B5EF4-FFF2-40B4-BE49-F238E27FC236}">
                <a16:creationId xmlns:a16="http://schemas.microsoft.com/office/drawing/2014/main" id="{49B835D7-85B5-4D2B-A07F-9215106A892E}"/>
              </a:ext>
            </a:extLst>
          </p:cNvPr>
          <p:cNvSpPr/>
          <p:nvPr/>
        </p:nvSpPr>
        <p:spPr>
          <a:xfrm>
            <a:off x="169110" y="3509453"/>
            <a:ext cx="8532000" cy="1116000"/>
          </a:xfrm>
          <a:prstGeom prst="rect">
            <a:avLst/>
          </a:prstGeom>
          <a:solidFill>
            <a:srgbClr val="EFF7E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844E7FBF-20FF-4B43-A7C5-50EECFC45E85}"/>
              </a:ext>
            </a:extLst>
          </p:cNvPr>
          <p:cNvSpPr/>
          <p:nvPr/>
        </p:nvSpPr>
        <p:spPr>
          <a:xfrm>
            <a:off x="165842" y="3511449"/>
            <a:ext cx="1662958" cy="1109635"/>
          </a:xfrm>
          <a:prstGeom prst="rect">
            <a:avLst/>
          </a:prstGeom>
          <a:solidFill>
            <a:srgbClr val="A6D6A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b="1"/>
              <a:t>Code de la sécurité sociale</a:t>
            </a:r>
          </a:p>
        </p:txBody>
      </p:sp>
      <p:sp>
        <p:nvSpPr>
          <p:cNvPr id="52" name="Rectangle 51">
            <a:extLst>
              <a:ext uri="{FF2B5EF4-FFF2-40B4-BE49-F238E27FC236}">
                <a16:creationId xmlns:a16="http://schemas.microsoft.com/office/drawing/2014/main" id="{7F5DB133-628C-4B39-A1F9-B19460EDB13D}"/>
              </a:ext>
            </a:extLst>
          </p:cNvPr>
          <p:cNvSpPr/>
          <p:nvPr/>
        </p:nvSpPr>
        <p:spPr>
          <a:xfrm>
            <a:off x="2035394" y="2502142"/>
            <a:ext cx="4440338" cy="830356"/>
          </a:xfrm>
          <a:prstGeom prst="rect">
            <a:avLst/>
          </a:prstGeom>
        </p:spPr>
        <p:txBody>
          <a:bodyPr wrap="square" lIns="90000" rIns="90000">
            <a:spAutoFit/>
          </a:bodyPr>
          <a:lstStyle/>
          <a:p>
            <a:pPr marL="171450" indent="-171450" algn="just">
              <a:lnSpc>
                <a:spcPct val="107000"/>
              </a:lnSpc>
              <a:spcAft>
                <a:spcPts val="600"/>
              </a:spcAft>
              <a:buFont typeface="Arial" panose="020B0604020202020204" pitchFamily="34" charset="0"/>
              <a:buChar char="•"/>
            </a:pPr>
            <a:r>
              <a:rPr lang="fr-FR" sz="1200">
                <a:solidFill>
                  <a:schemeClr val="tx1">
                    <a:lumMod val="75000"/>
                    <a:lumOff val="25000"/>
                  </a:schemeClr>
                </a:solidFill>
              </a:rPr>
              <a:t>Contrat d'assurance</a:t>
            </a:r>
          </a:p>
          <a:p>
            <a:pPr marL="171450" indent="-171450" algn="just">
              <a:lnSpc>
                <a:spcPct val="107000"/>
              </a:lnSpc>
              <a:spcAft>
                <a:spcPts val="600"/>
              </a:spcAft>
              <a:buFont typeface="Arial" panose="020B0604020202020204" pitchFamily="34" charset="0"/>
              <a:buChar char="•"/>
            </a:pPr>
            <a:r>
              <a:rPr lang="fr-FR" sz="1200">
                <a:solidFill>
                  <a:schemeClr val="tx1">
                    <a:lumMod val="75000"/>
                    <a:lumOff val="25000"/>
                  </a:schemeClr>
                </a:solidFill>
              </a:rPr>
              <a:t>Dans chaque avis d'échéance de prime ou de cotisation</a:t>
            </a:r>
          </a:p>
          <a:p>
            <a:pPr marL="171450" indent="-171450" algn="just">
              <a:lnSpc>
                <a:spcPct val="107000"/>
              </a:lnSpc>
              <a:spcAft>
                <a:spcPts val="600"/>
              </a:spcAft>
              <a:buFont typeface="Arial" panose="020B0604020202020204" pitchFamily="34" charset="0"/>
              <a:buChar char="•"/>
            </a:pPr>
            <a:r>
              <a:rPr lang="fr-FR" sz="1200">
                <a:solidFill>
                  <a:schemeClr val="tx1">
                    <a:lumMod val="75000"/>
                    <a:lumOff val="25000"/>
                  </a:schemeClr>
                </a:solidFill>
              </a:rPr>
              <a:t>Document d’information normalisé (IPID) </a:t>
            </a:r>
          </a:p>
        </p:txBody>
      </p:sp>
      <p:sp>
        <p:nvSpPr>
          <p:cNvPr id="54" name="Rectangle 53">
            <a:extLst>
              <a:ext uri="{FF2B5EF4-FFF2-40B4-BE49-F238E27FC236}">
                <a16:creationId xmlns:a16="http://schemas.microsoft.com/office/drawing/2014/main" id="{DFE40261-7240-40A2-A25E-F9A7EB3E0EA1}"/>
              </a:ext>
            </a:extLst>
          </p:cNvPr>
          <p:cNvSpPr/>
          <p:nvPr/>
        </p:nvSpPr>
        <p:spPr>
          <a:xfrm>
            <a:off x="1962209" y="3489191"/>
            <a:ext cx="3014278" cy="1215717"/>
          </a:xfrm>
          <a:prstGeom prst="rect">
            <a:avLst/>
          </a:prstGeom>
        </p:spPr>
        <p:txBody>
          <a:bodyPr wrap="square" lIns="90000" rIns="90000">
            <a:spAutoFit/>
          </a:bodyPr>
          <a:lstStyle/>
          <a:p>
            <a:pPr algn="just">
              <a:spcBef>
                <a:spcPts val="0"/>
              </a:spcBef>
              <a:spcAft>
                <a:spcPts val="0"/>
              </a:spcAft>
            </a:pPr>
            <a:r>
              <a:rPr lang="fr-FR" sz="1100" b="1">
                <a:solidFill>
                  <a:schemeClr val="tx1">
                    <a:lumMod val="75000"/>
                    <a:lumOff val="25000"/>
                  </a:schemeClr>
                </a:solidFill>
              </a:rPr>
              <a:t>Opération COLLECTIVE OBLIGATOIRE</a:t>
            </a:r>
          </a:p>
          <a:p>
            <a:pPr algn="just">
              <a:spcBef>
                <a:spcPts val="0"/>
              </a:spcBef>
              <a:spcAft>
                <a:spcPts val="0"/>
              </a:spcAft>
            </a:pPr>
            <a:r>
              <a:rPr lang="fr-FR" sz="800">
                <a:solidFill>
                  <a:schemeClr val="tx1">
                    <a:lumMod val="75000"/>
                    <a:lumOff val="25000"/>
                  </a:schemeClr>
                </a:solidFill>
              </a:rPr>
              <a:t>(en fonction de la localisation du futur article L. 932-12-1) </a:t>
            </a:r>
            <a:r>
              <a:rPr lang="fr-FR" sz="1100">
                <a:solidFill>
                  <a:schemeClr val="tx1">
                    <a:lumMod val="75000"/>
                    <a:lumOff val="25000"/>
                  </a:schemeClr>
                </a:solidFill>
              </a:rPr>
              <a:t>:</a:t>
            </a:r>
          </a:p>
          <a:p>
            <a:pPr marL="171450" indent="-171450" algn="just">
              <a:spcBef>
                <a:spcPts val="600"/>
              </a:spcBef>
              <a:spcAft>
                <a:spcPts val="0"/>
              </a:spcAft>
              <a:buFont typeface="Arial" panose="020B0604020202020204" pitchFamily="34" charset="0"/>
              <a:buChar char="•"/>
            </a:pPr>
            <a:r>
              <a:rPr lang="fr-FR" sz="1100">
                <a:solidFill>
                  <a:schemeClr val="tx1">
                    <a:lumMod val="75000"/>
                    <a:lumOff val="25000"/>
                  </a:schemeClr>
                </a:solidFill>
              </a:rPr>
              <a:t>Bulletin d’adhésion ou contrat</a:t>
            </a:r>
          </a:p>
          <a:p>
            <a:pPr marL="171450" indent="-171450" algn="just">
              <a:spcBef>
                <a:spcPts val="600"/>
              </a:spcBef>
              <a:spcAft>
                <a:spcPts val="0"/>
              </a:spcAft>
              <a:buFont typeface="Arial" panose="020B0604020202020204" pitchFamily="34" charset="0"/>
              <a:buChar char="•"/>
            </a:pPr>
            <a:r>
              <a:rPr lang="fr-FR" sz="1100">
                <a:solidFill>
                  <a:schemeClr val="tx1">
                    <a:lumMod val="75000"/>
                    <a:lumOff val="25000"/>
                  </a:schemeClr>
                </a:solidFill>
              </a:rPr>
              <a:t>Dans chaque avis d’échéance de cotisation</a:t>
            </a:r>
          </a:p>
          <a:p>
            <a:pPr marL="171450" indent="-171450" algn="just">
              <a:spcBef>
                <a:spcPts val="600"/>
              </a:spcBef>
              <a:spcAft>
                <a:spcPts val="0"/>
              </a:spcAft>
              <a:buFont typeface="Arial" panose="020B0604020202020204" pitchFamily="34" charset="0"/>
              <a:buChar char="•"/>
            </a:pPr>
            <a:r>
              <a:rPr lang="fr-FR" sz="1100">
                <a:solidFill>
                  <a:schemeClr val="tx1">
                    <a:lumMod val="75000"/>
                    <a:lumOff val="25000"/>
                  </a:schemeClr>
                </a:solidFill>
              </a:rPr>
              <a:t>Document d’information normalisé (IPID) </a:t>
            </a:r>
          </a:p>
        </p:txBody>
      </p:sp>
      <p:sp>
        <p:nvSpPr>
          <p:cNvPr id="3" name="Rectangle 2">
            <a:extLst>
              <a:ext uri="{FF2B5EF4-FFF2-40B4-BE49-F238E27FC236}">
                <a16:creationId xmlns:a16="http://schemas.microsoft.com/office/drawing/2014/main" id="{678D9A74-61D6-4935-B94D-68FCCB5B74DF}"/>
              </a:ext>
            </a:extLst>
          </p:cNvPr>
          <p:cNvSpPr/>
          <p:nvPr/>
        </p:nvSpPr>
        <p:spPr>
          <a:xfrm>
            <a:off x="4849318" y="3533432"/>
            <a:ext cx="3907597" cy="1077218"/>
          </a:xfrm>
          <a:prstGeom prst="rect">
            <a:avLst/>
          </a:prstGeom>
        </p:spPr>
        <p:txBody>
          <a:bodyPr wrap="square">
            <a:spAutoFit/>
          </a:bodyPr>
          <a:lstStyle/>
          <a:p>
            <a:pPr algn="just">
              <a:spcBef>
                <a:spcPts val="600"/>
              </a:spcBef>
              <a:spcAft>
                <a:spcPts val="600"/>
              </a:spcAft>
            </a:pPr>
            <a:r>
              <a:rPr lang="fr-FR" sz="1100" b="1">
                <a:solidFill>
                  <a:schemeClr val="tx1">
                    <a:lumMod val="75000"/>
                    <a:lumOff val="25000"/>
                  </a:schemeClr>
                </a:solidFill>
              </a:rPr>
              <a:t>Opération COLLECTIVE FACULTATIVE et opération INDIVIDUELLE</a:t>
            </a:r>
            <a:endParaRPr lang="fr-FR" sz="1100">
              <a:solidFill>
                <a:schemeClr val="tx1">
                  <a:lumMod val="75000"/>
                  <a:lumOff val="25000"/>
                </a:schemeClr>
              </a:solidFill>
            </a:endParaRPr>
          </a:p>
          <a:p>
            <a:pPr marL="171450" indent="-171450" algn="just">
              <a:spcBef>
                <a:spcPts val="600"/>
              </a:spcBef>
              <a:spcAft>
                <a:spcPts val="0"/>
              </a:spcAft>
              <a:buFont typeface="Arial" panose="020B0604020202020204" pitchFamily="34" charset="0"/>
              <a:buChar char="•"/>
            </a:pPr>
            <a:r>
              <a:rPr lang="fr-FR" sz="1100">
                <a:solidFill>
                  <a:schemeClr val="tx1">
                    <a:lumMod val="75000"/>
                    <a:lumOff val="25000"/>
                  </a:schemeClr>
                </a:solidFill>
              </a:rPr>
              <a:t>Notice d’information ou contrat</a:t>
            </a:r>
          </a:p>
          <a:p>
            <a:pPr marL="171450" indent="-171450" algn="just">
              <a:spcBef>
                <a:spcPts val="600"/>
              </a:spcBef>
              <a:spcAft>
                <a:spcPts val="0"/>
              </a:spcAft>
              <a:buFont typeface="Arial" panose="020B0604020202020204" pitchFamily="34" charset="0"/>
              <a:buChar char="•"/>
            </a:pPr>
            <a:r>
              <a:rPr lang="fr-FR" sz="1100">
                <a:solidFill>
                  <a:schemeClr val="tx1">
                    <a:lumMod val="75000"/>
                    <a:lumOff val="25000"/>
                  </a:schemeClr>
                </a:solidFill>
              </a:rPr>
              <a:t>Dans chaque avis d’échéance de cotisation</a:t>
            </a:r>
          </a:p>
          <a:p>
            <a:pPr marL="171450" indent="-171450" algn="just">
              <a:spcBef>
                <a:spcPts val="600"/>
              </a:spcBef>
              <a:spcAft>
                <a:spcPts val="0"/>
              </a:spcAft>
              <a:buFont typeface="Arial" panose="020B0604020202020204" pitchFamily="34" charset="0"/>
              <a:buChar char="•"/>
            </a:pPr>
            <a:r>
              <a:rPr lang="fr-FR" sz="1100">
                <a:solidFill>
                  <a:schemeClr val="tx1">
                    <a:lumMod val="75000"/>
                    <a:lumOff val="25000"/>
                  </a:schemeClr>
                </a:solidFill>
              </a:rPr>
              <a:t>Document d’information normalisé (IPID) </a:t>
            </a:r>
          </a:p>
        </p:txBody>
      </p:sp>
      <p:sp>
        <p:nvSpPr>
          <p:cNvPr id="19" name="Rectangle 18">
            <a:extLst>
              <a:ext uri="{FF2B5EF4-FFF2-40B4-BE49-F238E27FC236}">
                <a16:creationId xmlns:a16="http://schemas.microsoft.com/office/drawing/2014/main" id="{21687B38-4678-47BD-8F43-A560036E9E77}"/>
              </a:ext>
            </a:extLst>
          </p:cNvPr>
          <p:cNvSpPr/>
          <p:nvPr/>
        </p:nvSpPr>
        <p:spPr>
          <a:xfrm>
            <a:off x="183268" y="1127249"/>
            <a:ext cx="8532000" cy="1224000"/>
          </a:xfrm>
          <a:prstGeom prst="rect">
            <a:avLst/>
          </a:prstGeom>
          <a:solidFill>
            <a:schemeClr val="accent6">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1941452F-D76A-4FC2-A37E-1A97C18C2CE1}"/>
              </a:ext>
            </a:extLst>
          </p:cNvPr>
          <p:cNvSpPr/>
          <p:nvPr/>
        </p:nvSpPr>
        <p:spPr>
          <a:xfrm>
            <a:off x="179999" y="1127248"/>
            <a:ext cx="1648801" cy="1223253"/>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b="1"/>
              <a:t>Code de la mutualité </a:t>
            </a:r>
          </a:p>
        </p:txBody>
      </p:sp>
      <p:sp>
        <p:nvSpPr>
          <p:cNvPr id="23" name="Rectangle 22">
            <a:extLst>
              <a:ext uri="{FF2B5EF4-FFF2-40B4-BE49-F238E27FC236}">
                <a16:creationId xmlns:a16="http://schemas.microsoft.com/office/drawing/2014/main" id="{620A95E2-2183-4E00-9681-92A98E94393F}"/>
              </a:ext>
            </a:extLst>
          </p:cNvPr>
          <p:cNvSpPr/>
          <p:nvPr/>
        </p:nvSpPr>
        <p:spPr>
          <a:xfrm>
            <a:off x="2035394" y="1358042"/>
            <a:ext cx="2734499" cy="754053"/>
          </a:xfrm>
          <a:prstGeom prst="rect">
            <a:avLst/>
          </a:prstGeom>
        </p:spPr>
        <p:txBody>
          <a:bodyPr wrap="square" lIns="90000" rIns="90000">
            <a:spAutoFit/>
          </a:bodyPr>
          <a:lstStyle/>
          <a:p>
            <a:pPr algn="just">
              <a:spcBef>
                <a:spcPts val="600"/>
              </a:spcBef>
              <a:spcAft>
                <a:spcPts val="0"/>
              </a:spcAft>
            </a:pPr>
            <a:r>
              <a:rPr lang="fr-FR" sz="1100" b="1">
                <a:solidFill>
                  <a:schemeClr val="tx1">
                    <a:lumMod val="75000"/>
                    <a:lumOff val="25000"/>
                  </a:schemeClr>
                </a:solidFill>
              </a:rPr>
              <a:t>Opération COLLECTIVE OBLIGATOIRE</a:t>
            </a:r>
            <a:endParaRPr lang="fr-FR" sz="1100">
              <a:solidFill>
                <a:schemeClr val="tx1">
                  <a:lumMod val="75000"/>
                  <a:lumOff val="25000"/>
                </a:schemeClr>
              </a:solidFill>
            </a:endParaRPr>
          </a:p>
          <a:p>
            <a:pPr marL="171450" indent="-171450" algn="just">
              <a:spcBef>
                <a:spcPts val="600"/>
              </a:spcBef>
              <a:spcAft>
                <a:spcPts val="0"/>
              </a:spcAft>
              <a:buFont typeface="Arial" panose="020B0604020202020204" pitchFamily="34" charset="0"/>
              <a:buChar char="•"/>
            </a:pPr>
            <a:r>
              <a:rPr lang="fr-FR" sz="1100">
                <a:solidFill>
                  <a:schemeClr val="tx1">
                    <a:lumMod val="75000"/>
                    <a:lumOff val="25000"/>
                  </a:schemeClr>
                </a:solidFill>
              </a:rPr>
              <a:t>Bulletin d'adhésion ou le contrat collectif</a:t>
            </a:r>
          </a:p>
          <a:p>
            <a:pPr marL="171450" indent="-171450" algn="just">
              <a:spcBef>
                <a:spcPts val="600"/>
              </a:spcBef>
              <a:spcAft>
                <a:spcPts val="0"/>
              </a:spcAft>
              <a:buFont typeface="Arial" panose="020B0604020202020204" pitchFamily="34" charset="0"/>
              <a:buChar char="•"/>
            </a:pPr>
            <a:r>
              <a:rPr lang="fr-FR" sz="1100">
                <a:solidFill>
                  <a:schemeClr val="tx1">
                    <a:lumMod val="75000"/>
                    <a:lumOff val="25000"/>
                  </a:schemeClr>
                </a:solidFill>
              </a:rPr>
              <a:t>Document d’information normalisé (IPID) </a:t>
            </a:r>
            <a:endParaRPr lang="fr-FR" sz="1200">
              <a:solidFill>
                <a:schemeClr val="tx1">
                  <a:lumMod val="75000"/>
                  <a:lumOff val="25000"/>
                </a:schemeClr>
              </a:solidFill>
            </a:endParaRPr>
          </a:p>
        </p:txBody>
      </p:sp>
      <p:sp>
        <p:nvSpPr>
          <p:cNvPr id="24" name="Rectangle 23">
            <a:extLst>
              <a:ext uri="{FF2B5EF4-FFF2-40B4-BE49-F238E27FC236}">
                <a16:creationId xmlns:a16="http://schemas.microsoft.com/office/drawing/2014/main" id="{6699936F-8D88-4733-A257-C39DC4AA5F0D}"/>
              </a:ext>
            </a:extLst>
          </p:cNvPr>
          <p:cNvSpPr/>
          <p:nvPr/>
        </p:nvSpPr>
        <p:spPr>
          <a:xfrm>
            <a:off x="4849318" y="1118109"/>
            <a:ext cx="3907597" cy="1246495"/>
          </a:xfrm>
          <a:prstGeom prst="rect">
            <a:avLst/>
          </a:prstGeom>
        </p:spPr>
        <p:txBody>
          <a:bodyPr wrap="square">
            <a:spAutoFit/>
          </a:bodyPr>
          <a:lstStyle/>
          <a:p>
            <a:pPr algn="just">
              <a:spcBef>
                <a:spcPts val="0"/>
              </a:spcBef>
              <a:spcAft>
                <a:spcPts val="600"/>
              </a:spcAft>
            </a:pPr>
            <a:r>
              <a:rPr lang="fr-FR" sz="1100" b="1">
                <a:solidFill>
                  <a:schemeClr val="tx1">
                    <a:lumMod val="75000"/>
                    <a:lumOff val="25000"/>
                  </a:schemeClr>
                </a:solidFill>
              </a:rPr>
              <a:t>Opération COLLECTIVE FACULTATIVE et opération INDIVIDUELLE</a:t>
            </a:r>
            <a:endParaRPr lang="fr-FR" sz="1100">
              <a:solidFill>
                <a:schemeClr val="tx1">
                  <a:lumMod val="75000"/>
                  <a:lumOff val="25000"/>
                </a:schemeClr>
              </a:solidFill>
            </a:endParaRPr>
          </a:p>
          <a:p>
            <a:pPr marL="171450" indent="-171450" algn="just">
              <a:spcBef>
                <a:spcPts val="0"/>
              </a:spcBef>
              <a:spcAft>
                <a:spcPts val="0"/>
              </a:spcAft>
              <a:buFont typeface="Arial" panose="020B0604020202020204" pitchFamily="34" charset="0"/>
              <a:buChar char="•"/>
            </a:pPr>
            <a:r>
              <a:rPr lang="fr-FR" sz="1100">
                <a:solidFill>
                  <a:schemeClr val="tx1">
                    <a:lumMod val="75000"/>
                    <a:lumOff val="25000"/>
                  </a:schemeClr>
                </a:solidFill>
              </a:rPr>
              <a:t>Notice (pour les opérations collectives facultatives)</a:t>
            </a:r>
          </a:p>
          <a:p>
            <a:pPr marL="171450" indent="-171450" algn="just">
              <a:spcBef>
                <a:spcPts val="600"/>
              </a:spcBef>
              <a:spcAft>
                <a:spcPts val="0"/>
              </a:spcAft>
              <a:buFont typeface="Arial" panose="020B0604020202020204" pitchFamily="34" charset="0"/>
              <a:buChar char="•"/>
            </a:pPr>
            <a:r>
              <a:rPr lang="fr-FR" sz="1100">
                <a:solidFill>
                  <a:schemeClr val="tx1">
                    <a:lumMod val="75000"/>
                    <a:lumOff val="25000"/>
                  </a:schemeClr>
                </a:solidFill>
              </a:rPr>
              <a:t>Règlement (pour les opérations individuelles)</a:t>
            </a:r>
          </a:p>
          <a:p>
            <a:pPr marL="171450" indent="-171450" algn="just">
              <a:spcBef>
                <a:spcPts val="600"/>
              </a:spcBef>
              <a:spcAft>
                <a:spcPts val="0"/>
              </a:spcAft>
              <a:buFont typeface="Arial" panose="020B0604020202020204" pitchFamily="34" charset="0"/>
              <a:buChar char="•"/>
            </a:pPr>
            <a:r>
              <a:rPr lang="fr-FR" sz="1100">
                <a:solidFill>
                  <a:schemeClr val="tx1">
                    <a:lumMod val="75000"/>
                    <a:lumOff val="25000"/>
                  </a:schemeClr>
                </a:solidFill>
              </a:rPr>
              <a:t>Dans chaque avis d'échéance de cotisation</a:t>
            </a:r>
          </a:p>
          <a:p>
            <a:pPr marL="171450" indent="-171450" algn="just">
              <a:spcBef>
                <a:spcPts val="600"/>
              </a:spcBef>
              <a:spcAft>
                <a:spcPts val="0"/>
              </a:spcAft>
              <a:buFont typeface="Arial" panose="020B0604020202020204" pitchFamily="34" charset="0"/>
              <a:buChar char="•"/>
            </a:pPr>
            <a:r>
              <a:rPr lang="fr-FR" sz="1100">
                <a:solidFill>
                  <a:schemeClr val="tx1">
                    <a:lumMod val="75000"/>
                    <a:lumOff val="25000"/>
                  </a:schemeClr>
                </a:solidFill>
              </a:rPr>
              <a:t>Document d’information normalisé (IPID)  </a:t>
            </a:r>
          </a:p>
        </p:txBody>
      </p:sp>
    </p:spTree>
    <p:extLst>
      <p:ext uri="{BB962C8B-B14F-4D97-AF65-F5344CB8AC3E}">
        <p14:creationId xmlns:p14="http://schemas.microsoft.com/office/powerpoint/2010/main" val="995337641"/>
      </p:ext>
    </p:extLst>
  </p:cSld>
  <p:clrMapOvr>
    <a:masterClrMapping/>
  </p:clrMapOvr>
</p:sld>
</file>

<file path=ppt/theme/theme1.xml><?xml version="1.0" encoding="utf-8"?>
<a:theme xmlns:a="http://schemas.openxmlformats.org/drawingml/2006/main" name="OdJ">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eme">
  <a:themeElements>
    <a:clrScheme name="Personnalisé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183C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ubrique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Rubriques">
  <a:themeElements>
    <a:clrScheme name="Personnalisé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2368C"/>
      </a:hlink>
      <a:folHlink>
        <a:srgbClr val="82368C"/>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Rubrique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Theme">
  <a:themeElements>
    <a:clrScheme name="Personnalisé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183C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62f32bda-e06a-4041-b23c-c7e1c33e353b" xsi:nil="true"/>
    <_dlc_DocId xmlns="90901771-2fcd-416d-ad7f-98082a22043d">RP5FFQZKMR66-1489692099-864157</_dlc_DocId>
    <_dlc_DocIdUrl xmlns="90901771-2fcd-416d-ad7f-98082a22043d">
      <Url>https://groupevyv.sharepoint.com/sites/ESC/DESC/_layouts/15/DocIdRedir.aspx?ID=RP5FFQZKMR66-1489692099-864157</Url>
      <Description>RP5FFQZKMR66-1489692099-864157</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C03F6CCC1F0845960ABEEC299FB6DB" ma:contentTypeVersion="92" ma:contentTypeDescription="Crée un document." ma:contentTypeScope="" ma:versionID="2174d6160769d784c02211c756f5085b">
  <xsd:schema xmlns:xsd="http://www.w3.org/2001/XMLSchema" xmlns:xs="http://www.w3.org/2001/XMLSchema" xmlns:p="http://schemas.microsoft.com/office/2006/metadata/properties" xmlns:ns2="90901771-2fcd-416d-ad7f-98082a22043d" xmlns:ns3="62f32bda-e06a-4041-b23c-c7e1c33e353b" xmlns:ns4="81f37e5a-f4c4-48e0-b51e-32a46e471dd3" targetNamespace="http://schemas.microsoft.com/office/2006/metadata/properties" ma:root="true" ma:fieldsID="3f734a3b999a0c4429453b7887a79387" ns2:_="" ns3:_="" ns4:_="">
    <xsd:import namespace="90901771-2fcd-416d-ad7f-98082a22043d"/>
    <xsd:import namespace="62f32bda-e06a-4041-b23c-c7e1c33e353b"/>
    <xsd:import namespace="81f37e5a-f4c4-48e0-b51e-32a46e471dd3"/>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_Flow_SignoffStatu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901771-2fcd-416d-ad7f-98082a22043d"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2f32bda-e06a-4041-b23c-c7e1c33e353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_Flow_SignoffStatus" ma:index="23" nillable="true" ma:displayName="État de validation" ma:internalName="_x00c9_tat_x0020_de_x0020_validation">
      <xsd:simpleType>
        <xsd:restriction base="dms:Text"/>
      </xsd:simpleType>
    </xsd:element>
    <xsd:element name="MediaLengthInSeconds" ma:index="2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f37e5a-f4c4-48e0-b51e-32a46e471dd3" elementFormDefault="qualified">
    <xsd:import namespace="http://schemas.microsoft.com/office/2006/documentManagement/types"/>
    <xsd:import namespace="http://schemas.microsoft.com/office/infopath/2007/PartnerControls"/>
    <xsd:element name="SharedWithUsers" ma:index="13"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B6F2769-7194-4217-93D3-3AF3A4742282}">
  <ds:schemaRefs>
    <ds:schemaRef ds:uri="1aa7d68d-3d8a-429c-9377-229d7fe5b3cd"/>
    <ds:schemaRef ds:uri="2a4bfb2d-c163-4902-a81a-bdc821ce987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523F4948-3EBF-4D90-8690-70C4F9A086DE}"/>
</file>

<file path=customXml/itemProps4.xml><?xml version="1.0" encoding="utf-8"?>
<ds:datastoreItem xmlns:ds="http://schemas.openxmlformats.org/officeDocument/2006/customXml" ds:itemID="{AD149657-2D74-4802-BC96-D8B488A74B2C}"/>
</file>

<file path=docProps/app.xml><?xml version="1.0" encoding="utf-8"?>
<Properties xmlns="http://schemas.openxmlformats.org/officeDocument/2006/extended-properties" xmlns:vt="http://schemas.openxmlformats.org/officeDocument/2006/docPropsVTypes">
  <Template/>
  <TotalTime>0</TotalTime>
  <Words>4856</Words>
  <Application>Microsoft Office PowerPoint</Application>
  <PresentationFormat>Affichage à l'écran (16:9)</PresentationFormat>
  <Paragraphs>410</Paragraphs>
  <Slides>29</Slides>
  <Notes>24</Notes>
  <HiddenSlides>0</HiddenSlides>
  <MMClips>0</MMClips>
  <ScaleCrop>false</ScaleCrop>
  <HeadingPairs>
    <vt:vector size="6" baseType="variant">
      <vt:variant>
        <vt:lpstr>Polices utilisées</vt:lpstr>
      </vt:variant>
      <vt:variant>
        <vt:i4>5</vt:i4>
      </vt:variant>
      <vt:variant>
        <vt:lpstr>Thème</vt:lpstr>
      </vt:variant>
      <vt:variant>
        <vt:i4>8</vt:i4>
      </vt:variant>
      <vt:variant>
        <vt:lpstr>Titres des diapositives</vt:lpstr>
      </vt:variant>
      <vt:variant>
        <vt:i4>29</vt:i4>
      </vt:variant>
    </vt:vector>
  </HeadingPairs>
  <TitlesOfParts>
    <vt:vector size="42" baseType="lpstr">
      <vt:lpstr>Arial</vt:lpstr>
      <vt:lpstr>Calibri</vt:lpstr>
      <vt:lpstr>Calibri Light</vt:lpstr>
      <vt:lpstr>Times New Roman</vt:lpstr>
      <vt:lpstr>Wingdings</vt:lpstr>
      <vt:lpstr>OdJ</vt:lpstr>
      <vt:lpstr>Theme</vt:lpstr>
      <vt:lpstr>Rubriques</vt:lpstr>
      <vt:lpstr>Conception personnalisée</vt:lpstr>
      <vt:lpstr>1_Theme</vt:lpstr>
      <vt:lpstr>1_Rubriques</vt:lpstr>
      <vt:lpstr>3_Rubriques</vt:lpstr>
      <vt:lpstr>2_Theme</vt:lpstr>
      <vt:lpstr>Réforme de la résiliation infra-annuelle en santé</vt:lpstr>
      <vt:lpstr>Contexte de la réforme</vt:lpstr>
      <vt:lpstr>Calendrier de mise en place</vt:lpstr>
      <vt:lpstr>Présentation PowerPoint</vt:lpstr>
      <vt:lpstr>Présentation PowerPoint</vt:lpstr>
      <vt:lpstr>Quel périmètre?</vt:lpstr>
      <vt:lpstr>Dans quel cadre ?</vt:lpstr>
      <vt:lpstr>Quand ?</vt:lpstr>
      <vt:lpstr>Présentation PowerPoint</vt:lpstr>
      <vt:lpstr>Présentation PowerPoint</vt:lpstr>
      <vt:lpstr>Présentation PowerPoint</vt:lpstr>
      <vt:lpstr>Accompagnement par le nouvel organisme</vt:lpstr>
      <vt:lpstr>Présentation PowerPoint</vt:lpstr>
      <vt:lpstr>Présentation PowerPoint</vt:lpstr>
      <vt:lpstr>Présentation PowerPoint</vt:lpstr>
      <vt:lpstr>Présentation PowerPoint</vt:lpstr>
      <vt:lpstr>Communication des taux de redistribution </vt:lpstr>
      <vt:lpstr>Présentation PowerPoint</vt:lpstr>
      <vt:lpstr>Modalités de communication des ratios</vt:lpstr>
      <vt:lpstr>Présentation PowerPoint</vt:lpstr>
      <vt:lpstr>Présentation PowerPoint</vt:lpstr>
      <vt:lpstr>Services numériques </vt:lpstr>
      <vt:lpstr>Présentation PowerPoint</vt:lpstr>
      <vt:lpstr>Rappel des cas de résiliations existants </vt:lpstr>
      <vt:lpstr>Présentation PowerPoint</vt:lpstr>
      <vt:lpstr>Présentation PowerPoint</vt:lpstr>
      <vt:lpstr>Présentation PowerPoint</vt:lpstr>
      <vt:lpstr>Effet de la résiliation : Guide pratique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Réforme résiliation infra-annuelle</dc:title>
  <dc:creator>DEAC : LES EXPERTS</dc:creator>
  <cp:lastModifiedBy>DEHAK Fatima</cp:lastModifiedBy>
  <cp:revision>1</cp:revision>
  <dcterms:created xsi:type="dcterms:W3CDTF">1601-01-01T00:00:00Z</dcterms:created>
  <dcterms:modified xsi:type="dcterms:W3CDTF">2021-03-30T15:41:17Z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0x01010073C03F6CCC1F0845960ABEEC299FB6DB</vt:lpwstr>
  </property>
  <property fmtid="{D5CDD505-2E9C-101B-9397-08002B2CF9AE}" pid="3" name="Order">
    <vt:r8>1657500</vt:r8>
  </property>
  <property fmtid="{D5CDD505-2E9C-101B-9397-08002B2CF9AE}" pid="4" name="ComplianceAssetId">
    <vt:lpwstr/>
  </property>
  <property fmtid="{D5CDD505-2E9C-101B-9397-08002B2CF9AE}" pid="5" name="AuthorIds_UIVersion_2048">
    <vt:lpwstr>6</vt:lpwstr>
  </property>
  <property fmtid="{D5CDD505-2E9C-101B-9397-08002B2CF9AE}" pid="6" name="MSIP_Label_f107e33d-089b-403b-8691-2a91b682d8c7_Enabled">
    <vt:lpwstr>True</vt:lpwstr>
  </property>
  <property fmtid="{D5CDD505-2E9C-101B-9397-08002B2CF9AE}" pid="7" name="MSIP_Label_f107e33d-089b-403b-8691-2a91b682d8c7_SiteId">
    <vt:lpwstr>72cbb54e-b993-42c4-a579-7e0142a770c4</vt:lpwstr>
  </property>
  <property fmtid="{D5CDD505-2E9C-101B-9397-08002B2CF9AE}" pid="8" name="MSIP_Label_f107e33d-089b-403b-8691-2a91b682d8c7_Owner">
    <vt:lpwstr>lucile.waroux@harmonie-mutuelle.fr</vt:lpwstr>
  </property>
  <property fmtid="{D5CDD505-2E9C-101B-9397-08002B2CF9AE}" pid="9" name="MSIP_Label_f107e33d-089b-403b-8691-2a91b682d8c7_SetDate">
    <vt:lpwstr>2021-02-19T13:19:25.1679464Z</vt:lpwstr>
  </property>
  <property fmtid="{D5CDD505-2E9C-101B-9397-08002B2CF9AE}" pid="10" name="MSIP_Label_f107e33d-089b-403b-8691-2a91b682d8c7_Name">
    <vt:lpwstr>Interne</vt:lpwstr>
  </property>
  <property fmtid="{D5CDD505-2E9C-101B-9397-08002B2CF9AE}" pid="11" name="MSIP_Label_f107e33d-089b-403b-8691-2a91b682d8c7_Application">
    <vt:lpwstr>Microsoft Azure Information Protection</vt:lpwstr>
  </property>
  <property fmtid="{D5CDD505-2E9C-101B-9397-08002B2CF9AE}" pid="12" name="MSIP_Label_f107e33d-089b-403b-8691-2a91b682d8c7_ActionId">
    <vt:lpwstr>7e0f794d-d77c-4b9a-a54b-79c86730c5c2</vt:lpwstr>
  </property>
  <property fmtid="{D5CDD505-2E9C-101B-9397-08002B2CF9AE}" pid="13" name="MSIP_Label_f107e33d-089b-403b-8691-2a91b682d8c7_Extended_MSFT_Method">
    <vt:lpwstr>Automatic</vt:lpwstr>
  </property>
  <property fmtid="{D5CDD505-2E9C-101B-9397-08002B2CF9AE}" pid="14" name="Sensitivity">
    <vt:lpwstr>Interne</vt:lpwstr>
  </property>
  <property fmtid="{D5CDD505-2E9C-101B-9397-08002B2CF9AE}" pid="15" name="_dlc_DocIdItemGuid">
    <vt:lpwstr>d9fd6705-08cb-41d0-b784-dd8eb7efd41c</vt:lpwstr>
  </property>
</Properties>
</file>