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704" r:id="rId5"/>
    <p:sldMasterId id="2147493461" r:id="rId6"/>
    <p:sldMasterId id="2147493716" r:id="rId7"/>
    <p:sldMasterId id="2147493754" r:id="rId8"/>
    <p:sldMasterId id="2147493773" r:id="rId9"/>
    <p:sldMasterId id="2147493792" r:id="rId10"/>
    <p:sldMasterId id="2147493802" r:id="rId11"/>
    <p:sldMasterId id="2147493810" r:id="rId12"/>
  </p:sldMasterIdLst>
  <p:notesMasterIdLst>
    <p:notesMasterId r:id="rId26"/>
  </p:notesMasterIdLst>
  <p:handoutMasterIdLst>
    <p:handoutMasterId r:id="rId27"/>
  </p:handoutMasterIdLst>
  <p:sldIdLst>
    <p:sldId id="278" r:id="rId13"/>
    <p:sldId id="392" r:id="rId14"/>
    <p:sldId id="393" r:id="rId15"/>
    <p:sldId id="3668" r:id="rId16"/>
    <p:sldId id="388" r:id="rId17"/>
    <p:sldId id="3669" r:id="rId18"/>
    <p:sldId id="289" r:id="rId19"/>
    <p:sldId id="294" r:id="rId20"/>
    <p:sldId id="291" r:id="rId21"/>
    <p:sldId id="293" r:id="rId22"/>
    <p:sldId id="394" r:id="rId23"/>
    <p:sldId id="343" r:id="rId24"/>
    <p:sldId id="387" r:id="rId25"/>
  </p:sldIdLst>
  <p:sldSz cx="9144000" cy="5143500" type="screen16x9"/>
  <p:notesSz cx="6742113" cy="98742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95D8210-6D27-4FC4-9E0C-768C2B653132}">
          <p14:sldIdLst>
            <p14:sldId id="278"/>
            <p14:sldId id="392"/>
            <p14:sldId id="393"/>
            <p14:sldId id="3668"/>
            <p14:sldId id="388"/>
            <p14:sldId id="3669"/>
            <p14:sldId id="289"/>
            <p14:sldId id="294"/>
            <p14:sldId id="291"/>
            <p14:sldId id="293"/>
          </p14:sldIdLst>
        </p14:section>
        <p14:section name="Annexes" id="{A43F2818-D1B8-4AEE-93F1-1A7186E915D9}">
          <p14:sldIdLst>
            <p14:sldId id="394"/>
            <p14:sldId id="343"/>
            <p14:sldId id="3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42">
          <p15:clr>
            <a:srgbClr val="A4A3A4"/>
          </p15:clr>
        </p15:guide>
        <p15:guide id="2" orient="horz" pos="3164">
          <p15:clr>
            <a:srgbClr val="A4A3A4"/>
          </p15:clr>
        </p15:guide>
        <p15:guide id="3" orient="horz" pos="2950">
          <p15:clr>
            <a:srgbClr val="A4A3A4"/>
          </p15:clr>
        </p15:guide>
        <p15:guide id="4" orient="horz" pos="2606">
          <p15:clr>
            <a:srgbClr val="A4A3A4"/>
          </p15:clr>
        </p15:guide>
        <p15:guide id="5" orient="horz" pos="220">
          <p15:clr>
            <a:srgbClr val="A4A3A4"/>
          </p15:clr>
        </p15:guide>
        <p15:guide id="6" pos="3337">
          <p15:clr>
            <a:srgbClr val="A4A3A4"/>
          </p15:clr>
        </p15:guide>
        <p15:guide id="7" pos="5465">
          <p15:clr>
            <a:srgbClr val="A4A3A4"/>
          </p15:clr>
        </p15:guide>
        <p15:guide id="8" pos="5021">
          <p15:clr>
            <a:srgbClr val="A4A3A4"/>
          </p15:clr>
        </p15:guide>
        <p15:guide id="9" pos="2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UFILS Nicolas" initials="BN" lastIdx="85" clrIdx="0">
    <p:extLst>
      <p:ext uri="{19B8F6BF-5375-455C-9EA6-DF929625EA0E}">
        <p15:presenceInfo xmlns:p15="http://schemas.microsoft.com/office/powerpoint/2012/main" userId="S::Nicolas.BEAUFILS@groupe-vyv.fr::02cb5cbe-1c27-405d-ba32-2dbb7ce30c85" providerId="AD"/>
      </p:ext>
    </p:extLst>
  </p:cmAuthor>
  <p:cmAuthor id="2" name="COURTOIS Marie-sophie" initials="CM" lastIdx="44" clrIdx="1">
    <p:extLst>
      <p:ext uri="{19B8F6BF-5375-455C-9EA6-DF929625EA0E}">
        <p15:presenceInfo xmlns:p15="http://schemas.microsoft.com/office/powerpoint/2012/main" userId="S::mariesophie.courtois@wavestone.com::1808ca98-96b6-4385-b8cc-b745e2d986ab" providerId="AD"/>
      </p:ext>
    </p:extLst>
  </p:cmAuthor>
  <p:cmAuthor id="3" name="DELCOURT Nicolas" initials="DN" lastIdx="20" clrIdx="2">
    <p:extLst>
      <p:ext uri="{19B8F6BF-5375-455C-9EA6-DF929625EA0E}">
        <p15:presenceInfo xmlns:p15="http://schemas.microsoft.com/office/powerpoint/2012/main" userId="S::nicolas.delcourt@wavestone.com::a954c6fb-3628-4531-8a1c-337421fdf538" providerId="AD"/>
      </p:ext>
    </p:extLst>
  </p:cmAuthor>
  <p:cmAuthor id="4" name="SIVRIERE-LHOMME Martine" initials="SM" lastIdx="3" clrIdx="3">
    <p:extLst>
      <p:ext uri="{19B8F6BF-5375-455C-9EA6-DF929625EA0E}">
        <p15:presenceInfo xmlns:p15="http://schemas.microsoft.com/office/powerpoint/2012/main" userId="S::martine.sivriere-lhomme@groupe-vyv.fr::5a19ad0d-25ee-486a-b338-42ecb6598409" providerId="AD"/>
      </p:ext>
    </p:extLst>
  </p:cmAuthor>
  <p:cmAuthor id="5" name="WAN FUNG Vincent" initials="WFV" lastIdx="5" clrIdx="4">
    <p:extLst>
      <p:ext uri="{19B8F6BF-5375-455C-9EA6-DF929625EA0E}">
        <p15:presenceInfo xmlns:p15="http://schemas.microsoft.com/office/powerpoint/2012/main" userId="S::vincent.wanfung@groupe-vyv.fr::d8f9cb9e-a6a4-4363-a7a0-91139db1f4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683"/>
    <a:srgbClr val="EBF1DE"/>
    <a:srgbClr val="D7E4BD"/>
    <a:srgbClr val="9BBB59"/>
    <a:srgbClr val="B54BA8"/>
    <a:srgbClr val="A6449A"/>
    <a:srgbClr val="9C4092"/>
    <a:srgbClr val="FCD5B5"/>
    <a:srgbClr val="B7DEE8"/>
    <a:srgbClr val="FF6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5C65EE-F78A-4F2E-AD2F-7E81A96E56C8}" v="38" dt="2023-02-06T10:56:56.812"/>
  </p1510:revLst>
</p1510:revInfo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2342"/>
        <p:guide orient="horz" pos="3164"/>
        <p:guide orient="horz" pos="2950"/>
        <p:guide orient="horz" pos="2606"/>
        <p:guide orient="horz" pos="220"/>
        <p:guide pos="3337"/>
        <p:guide pos="5465"/>
        <p:guide pos="5021"/>
        <p:guide pos="2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CB48FD-7D66-402F-8C5E-9A0570F8C9AB}" type="datetime2">
              <a:rPr lang="fr-FR" altLang="fr-FR"/>
              <a:pPr/>
              <a:t>lundi 6 février 2023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A1C88E-4020-490D-A484-60CA3808D39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654337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0B7E5D-E9DD-47D8-9178-6AFA2353E1A1}" type="datetime2">
              <a:rPr lang="fr-FR" altLang="fr-FR"/>
              <a:pPr/>
              <a:t>lundi 6 février 2023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8D8C07-4EC2-4E4A-85AB-FF7BC84CE5D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59859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 title="Nom de l'évènement"/>
          <p:cNvSpPr>
            <a:spLocks noGrp="1"/>
          </p:cNvSpPr>
          <p:nvPr>
            <p:ph type="dt" sz="half" idx="12"/>
          </p:nvPr>
        </p:nvSpPr>
        <p:spPr>
          <a:xfrm>
            <a:off x="6743700" y="244033"/>
            <a:ext cx="1930400" cy="153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rgbClr val="9C4092"/>
                </a:solidFill>
              </a:defRPr>
            </a:lvl1pPr>
          </a:lstStyle>
          <a:p>
            <a:r>
              <a:rPr lang="en-US" altLang="fr-FR"/>
              <a:t>Nom de </a:t>
            </a:r>
            <a:r>
              <a:rPr lang="en-US" altLang="fr-FR" err="1"/>
              <a:t>l’évènement</a:t>
            </a:r>
            <a:endParaRPr lang="en-US" alt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879" y="2144168"/>
            <a:ext cx="5925221" cy="467820"/>
          </a:xfrm>
        </p:spPr>
        <p:txBody>
          <a:bodyPr anchor="b"/>
          <a:lstStyle>
            <a:lvl1pPr algn="l">
              <a:lnSpc>
                <a:spcPct val="80000"/>
              </a:lnSpc>
              <a:defRPr sz="3800" b="1">
                <a:solidFill>
                  <a:srgbClr val="482683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8878" y="2698835"/>
            <a:ext cx="5925221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700">
                <a:solidFill>
                  <a:srgbClr val="9C40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err="1"/>
              <a:t>Cliquez</a:t>
            </a:r>
            <a:r>
              <a:rPr lang="en-US"/>
              <a:t> pour modifier le sous-</a:t>
            </a:r>
            <a:r>
              <a:rPr lang="en-US" err="1"/>
              <a:t>titre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659" y="140933"/>
            <a:ext cx="1946287" cy="140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8337551" y="186607"/>
            <a:ext cx="336549" cy="0"/>
          </a:xfrm>
          <a:prstGeom prst="line">
            <a:avLst/>
          </a:prstGeom>
          <a:ln w="19050">
            <a:solidFill>
              <a:srgbClr val="17C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34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qu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1D0B8F-E42C-42D0-8780-1564397AE81D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15" y="727452"/>
            <a:ext cx="3442317" cy="37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0061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qu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3595AFBB-A533-4CAA-8071-42B3A57DE38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963" y="776314"/>
            <a:ext cx="3395816" cy="37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9614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qu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1D0B8F-E42C-42D0-8780-1564397AE81D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15" y="727452"/>
            <a:ext cx="3442317" cy="37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8025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que 7 p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99F63B30-5A2D-4537-9857-B111F5AA62A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8852851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</p:spPr>
        <p:txBody>
          <a:bodyPr/>
          <a:lstStyle>
            <a:lvl1pPr marL="0" indent="0">
              <a:defRPr sz="2200"/>
            </a:lvl1pPr>
            <a:lvl2pPr marL="0" indent="0">
              <a:defRPr/>
            </a:lvl2pPr>
            <a:lvl3pPr marL="0" indent="0">
              <a:defRPr/>
            </a:lvl3pPr>
            <a:lvl4pPr marL="90488" indent="-90488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2881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altLang="fr-FR" err="1"/>
              <a:t>Ordre</a:t>
            </a:r>
            <a:r>
              <a:rPr lang="en-US" altLang="fr-FR"/>
              <a:t> du jour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2288" y="1044000"/>
            <a:ext cx="6480000" cy="3474000"/>
          </a:xfrm>
        </p:spPr>
        <p:txBody>
          <a:bodyPr numCol="1"/>
          <a:lstStyle>
            <a:lvl1pPr marL="0" indent="0">
              <a:spcBef>
                <a:spcPts val="1500"/>
              </a:spcBef>
              <a:defRPr lang="en-US" altLang="fr-FR" baseline="0" dirty="0" smtClean="0"/>
            </a:lvl1pPr>
            <a:lvl2pPr marL="0" indent="0">
              <a:defRPr/>
            </a:lvl2pPr>
            <a:lvl3pPr marL="0" marR="0" indent="0" algn="l" defTabSz="457200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 marL="88900" indent="-88900">
              <a:defRPr/>
            </a:lvl4pPr>
            <a:lvl5pPr marL="0" indent="0">
              <a:defRPr/>
            </a:lvl5pPr>
          </a:lstStyle>
          <a:p>
            <a:pPr lvl="0"/>
            <a:r>
              <a:rPr lang="en-US" altLang="fr-FR"/>
              <a:t>00h00 - 00h00</a:t>
            </a:r>
          </a:p>
          <a:p>
            <a:pPr lvl="1"/>
            <a:r>
              <a:rPr lang="en-US" altLang="fr-FR" err="1"/>
              <a:t>Titre</a:t>
            </a:r>
            <a:endParaRPr lang="en-US" altLang="fr-FR"/>
          </a:p>
          <a:p>
            <a:pPr lvl="2"/>
            <a:r>
              <a:rPr lang="en-US" altLang="fr-FR" err="1"/>
              <a:t>Sujet</a:t>
            </a:r>
            <a:endParaRPr lang="en-US" alt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378775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BABCD677-CF65-4FF2-AD86-7F9447CDDE69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7413625" y="48529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645" y="644155"/>
            <a:ext cx="3766457" cy="36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740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E4DFE5D-8A96-4962-AEB7-0F1DECC687C3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447" y="708818"/>
            <a:ext cx="3664719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0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2DAD6F3D-837F-4245-827B-12A9861939B8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445" y="694182"/>
            <a:ext cx="3453650" cy="40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62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C5D8B79-9AB5-4CA4-B0A5-FF67C3030F5B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67" y="757948"/>
            <a:ext cx="4011430" cy="3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92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3595AFBB-A533-4CAA-8071-42B3A57DE38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963" y="776314"/>
            <a:ext cx="3395816" cy="37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7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1D0B8F-E42C-42D0-8780-1564397AE81D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15" y="727452"/>
            <a:ext cx="3442317" cy="37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4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7 p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99F63B30-5A2D-4537-9857-B111F5AA62A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3469716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639262" cy="4966210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Cliquer ici   &gt;&gt;</a:t>
            </a:r>
            <a:br>
              <a:rPr lang="fr-FR"/>
            </a:br>
            <a:r>
              <a:rPr lang="fr-FR"/>
              <a:t>pour insérer votre photo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31431" y="4140316"/>
            <a:ext cx="1761231" cy="54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90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42555" y="2500817"/>
            <a:ext cx="5450107" cy="723600"/>
          </a:xfrm>
        </p:spPr>
        <p:txBody>
          <a:bodyPr lIns="0" rIns="0" anchor="b">
            <a:noAutofit/>
          </a:bodyPr>
          <a:lstStyle>
            <a:lvl1pPr algn="r">
              <a:defRPr sz="21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42622" y="3319117"/>
            <a:ext cx="5450040" cy="3618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 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42622" y="3775616"/>
            <a:ext cx="5450040" cy="27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94774" cy="4872251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864000"/>
            <a:ext cx="2609826" cy="2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</p:spPr>
        <p:txBody>
          <a:bodyPr/>
          <a:lstStyle>
            <a:lvl1pPr marL="0" indent="0">
              <a:defRPr sz="2200"/>
            </a:lvl1pPr>
            <a:lvl2pPr marL="0" indent="0">
              <a:defRPr/>
            </a:lvl2pPr>
            <a:lvl3pPr marL="0" indent="0">
              <a:defRPr/>
            </a:lvl3pPr>
            <a:lvl4pPr marL="90488" indent="-90488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414594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urpl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63997" b="-5943"/>
          <a:stretch/>
        </p:blipFill>
        <p:spPr bwMode="auto">
          <a:xfrm>
            <a:off x="0" y="0"/>
            <a:ext cx="9144000" cy="51423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1"/>
            <a:ext cx="5639262" cy="4966210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Cliquer ici    &gt;&gt;</a:t>
            </a:r>
            <a:br>
              <a:rPr lang="fr-FR"/>
            </a:br>
            <a:r>
              <a:rPr lang="fr-FR"/>
              <a:t>pour insérer votre photo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31432" y="4140316"/>
            <a:ext cx="1761231" cy="54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9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42622" y="2500817"/>
            <a:ext cx="5450040" cy="723600"/>
          </a:xfrm>
        </p:spPr>
        <p:txBody>
          <a:bodyPr lIns="0" rIns="0" anchor="b">
            <a:noAutofit/>
          </a:bodyPr>
          <a:lstStyle>
            <a:lvl1pPr algn="r">
              <a:defRPr sz="21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42622" y="3319117"/>
            <a:ext cx="5450040" cy="3618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Sous-titre de votre présentation</a:t>
            </a:r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42622" y="3775616"/>
            <a:ext cx="5450040" cy="27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864000"/>
            <a:ext cx="2608615" cy="2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89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303499"/>
            <a:ext cx="8507077" cy="647811"/>
          </a:xfrm>
        </p:spPr>
        <p:txBody>
          <a:bodyPr lIns="108000" tIns="0" rIns="108000" bIns="0"/>
          <a:lstStyle>
            <a:lvl1pPr>
              <a:defRPr sz="1650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Compléter avec un titre ici qui porte votre message sur deux lignes au maximum pour des raisons de lisibilité</a:t>
            </a:r>
            <a:endParaRPr lang="fr-FR" noProof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08235"/>
            <a:ext cx="8507077" cy="195263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5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2621817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303499"/>
            <a:ext cx="8507077" cy="647811"/>
          </a:xfrm>
        </p:spPr>
        <p:txBody>
          <a:bodyPr lIns="108000" tIns="0" rIns="108000" bIns="0"/>
          <a:lstStyle>
            <a:lvl1pPr>
              <a:defRPr sz="1650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Compléter avec un titre ici qui porte votre message sur deux lignes au maximum pour des raisons de lisibilité</a:t>
            </a:r>
            <a:endParaRPr lang="fr-FR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08235"/>
            <a:ext cx="8507077" cy="195263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5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319015" y="951310"/>
            <a:ext cx="8507077" cy="3726656"/>
          </a:xfrm>
          <a:prstGeom prst="rect">
            <a:avLst/>
          </a:prstGeom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algn="just">
              <a:defRPr>
                <a:solidFill>
                  <a:schemeClr val="tx1"/>
                </a:solidFill>
              </a:defRPr>
            </a:lvl6pPr>
            <a:lvl7pPr algn="just">
              <a:defRPr>
                <a:solidFill>
                  <a:schemeClr val="tx1"/>
                </a:solidFill>
              </a:defRPr>
            </a:lvl7pPr>
            <a:lvl8pPr algn="just">
              <a:defRPr>
                <a:solidFill>
                  <a:schemeClr val="tx1"/>
                </a:solidFill>
              </a:defRPr>
            </a:lvl8pPr>
            <a:lvl9pPr algn="just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</p:spTree>
    <p:extLst>
      <p:ext uri="{BB962C8B-B14F-4D97-AF65-F5344CB8AC3E}">
        <p14:creationId xmlns:p14="http://schemas.microsoft.com/office/powerpoint/2010/main" val="2401752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t Text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12406" y="951310"/>
            <a:ext cx="4126657" cy="3726000"/>
          </a:xfrm>
          <a:prstGeom prst="rect">
            <a:avLst/>
          </a:prstGeom>
          <a:solidFill>
            <a:srgbClr val="F4F3F0"/>
          </a:solidFill>
        </p:spPr>
        <p:txBody>
          <a:bodyPr lIns="108000" tIns="108000" rIns="108000" bIns="108000"/>
          <a:lstStyle>
            <a:lvl1pPr marL="0" marR="0" indent="0" algn="just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269081" marR="0" indent="-269081" algn="just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270000" marR="0" indent="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486000" marR="0" indent="-21600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269081" marR="0" lvl="1" indent="-269081" algn="just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270000" marR="0" lvl="2" indent="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486000" marR="0" lvl="3" indent="-21600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675000" marR="0" lvl="4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675000" marR="0" lvl="5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675000" marR="0" lvl="6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675000" marR="0" lvl="7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675000" marR="0" lvl="8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99356" y="951310"/>
            <a:ext cx="4126657" cy="3726000"/>
          </a:xfrm>
          <a:prstGeom prst="rect">
            <a:avLst/>
          </a:prstGeom>
        </p:spPr>
        <p:txBody>
          <a:bodyPr lIns="108000" tIns="108000" rIns="108000" bIns="108000"/>
          <a:lstStyle>
            <a:lvl1pPr marL="0" marR="0" indent="0" algn="just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269081" marR="0" indent="-269081" algn="just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270000" marR="0" indent="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486000" marR="0" indent="-21600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269081" marR="0" lvl="1" indent="-269081" algn="just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270000" marR="0" lvl="2" indent="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486000" marR="0" lvl="3" indent="-21600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675000" marR="0" lvl="4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675000" marR="0" lvl="5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675000" marR="0" lvl="6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675000" marR="0" lvl="7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675000" marR="0" lvl="8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303499"/>
            <a:ext cx="8507077" cy="647811"/>
          </a:xfrm>
        </p:spPr>
        <p:txBody>
          <a:bodyPr lIns="108000" tIns="0" rIns="108000" bIns="0"/>
          <a:lstStyle>
            <a:lvl1pPr>
              <a:defRPr sz="1650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Compléter avec un titre ici qui porte votre message sur deux lignes au maximum pour des raisons de lisibilité</a:t>
            </a:r>
            <a:endParaRPr lang="fr-FR" noProof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08235"/>
            <a:ext cx="8507077" cy="195263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5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3270199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312405" y="303499"/>
            <a:ext cx="8507077" cy="647811"/>
          </a:xfrm>
          <a:prstGeom prst="rect">
            <a:avLst/>
          </a:prstGeom>
          <a:noFill/>
        </p:spPr>
        <p:txBody>
          <a:bodyPr vert="horz" lIns="81000" tIns="27000" rIns="81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50" b="1"/>
              <a:t>AGENDA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14430" y="937179"/>
            <a:ext cx="5715624" cy="513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1650" i="0" cap="none" baseline="0">
                <a:solidFill>
                  <a:schemeClr val="bg2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14430" y="1539146"/>
            <a:ext cx="5715624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65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14430" y="2141114"/>
            <a:ext cx="5715624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65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14430" y="2743081"/>
            <a:ext cx="5715624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65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14430" y="3345048"/>
            <a:ext cx="5715624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65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5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406486" y="937179"/>
            <a:ext cx="1275626" cy="513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750" b="0" i="0" cap="none" baseline="0">
                <a:solidFill>
                  <a:schemeClr val="bg2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406486" y="3345048"/>
            <a:ext cx="1275626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406486" y="2743081"/>
            <a:ext cx="1275626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406486" y="2141114"/>
            <a:ext cx="1275626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406486" y="1539146"/>
            <a:ext cx="1275626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14430" y="3947017"/>
            <a:ext cx="5715624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65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6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06486" y="3947017"/>
            <a:ext cx="1275626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312405" y="937179"/>
            <a:ext cx="996923" cy="513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5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312405" y="1539146"/>
            <a:ext cx="996923" cy="513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5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312405" y="2141114"/>
            <a:ext cx="996923" cy="513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5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312405" y="2743081"/>
            <a:ext cx="996923" cy="513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5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312405" y="3345048"/>
            <a:ext cx="996923" cy="513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5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312405" y="3947017"/>
            <a:ext cx="996923" cy="513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5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999240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10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14430" y="951570"/>
            <a:ext cx="5594684" cy="3105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1500" i="0" cap="none" baseline="0">
                <a:solidFill>
                  <a:schemeClr val="bg2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14430" y="1308226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14430" y="1664881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14430" y="2021537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14430" y="4161473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10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407750" y="951570"/>
            <a:ext cx="1159660" cy="3105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algn="l">
              <a:defRPr sz="750" b="0" i="0" cap="none" baseline="0">
                <a:solidFill>
                  <a:schemeClr val="bg2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407750" y="4161473"/>
            <a:ext cx="1159660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407750" y="2021537"/>
            <a:ext cx="1159660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407750" y="1664881"/>
            <a:ext cx="1159660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407750" y="1308226"/>
            <a:ext cx="1159660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14430" y="2378193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5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07750" y="2378193"/>
            <a:ext cx="1159660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1514430" y="2734849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6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1514430" y="3091505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7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7407750" y="3091505"/>
            <a:ext cx="1159660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7407750" y="2734849"/>
            <a:ext cx="1159660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1514430" y="3448160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8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7407750" y="3448160"/>
            <a:ext cx="1159660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1514430" y="3804816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9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7407750" y="3804816"/>
            <a:ext cx="1159660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317989" y="951570"/>
            <a:ext cx="996923" cy="3105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57" hasCustomPrompt="1"/>
          </p:nvPr>
        </p:nvSpPr>
        <p:spPr>
          <a:xfrm>
            <a:off x="317989" y="1308226"/>
            <a:ext cx="996923" cy="3105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317989" y="1664881"/>
            <a:ext cx="996923" cy="3105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317989" y="2021537"/>
            <a:ext cx="996923" cy="3105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317989" y="2378193"/>
            <a:ext cx="996923" cy="3105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317989" y="2734849"/>
            <a:ext cx="996923" cy="3105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317989" y="3091505"/>
            <a:ext cx="996923" cy="3105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07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317989" y="3448160"/>
            <a:ext cx="996923" cy="3105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08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317989" y="3804816"/>
            <a:ext cx="996923" cy="3105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09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317989" y="4161473"/>
            <a:ext cx="996923" cy="3105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10</a:t>
            </a:r>
          </a:p>
        </p:txBody>
      </p:sp>
      <p:sp>
        <p:nvSpPr>
          <p:cNvPr id="36" name="Title 1"/>
          <p:cNvSpPr txBox="1">
            <a:spLocks/>
          </p:cNvSpPr>
          <p:nvPr userDrawn="1"/>
        </p:nvSpPr>
        <p:spPr>
          <a:xfrm>
            <a:off x="312405" y="303499"/>
            <a:ext cx="8507077" cy="647811"/>
          </a:xfrm>
          <a:prstGeom prst="rect">
            <a:avLst/>
          </a:prstGeom>
          <a:noFill/>
        </p:spPr>
        <p:txBody>
          <a:bodyPr vert="horz" lIns="81000" tIns="27000" rIns="81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50" b="1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69550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16804" cy="3544425"/>
          </a:xfrm>
          <a:prstGeom prst="rect">
            <a:avLst/>
          </a:prstGeom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4760956" cy="4192731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Cliquer ici   &gt;&gt;</a:t>
            </a:r>
            <a:br>
              <a:rPr lang="fr-FR"/>
            </a:br>
            <a:r>
              <a:rPr lang="fr-FR"/>
              <a:t>pour insérer votre photo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160931" y="2506625"/>
            <a:ext cx="5531730" cy="740210"/>
          </a:xfrm>
          <a:noFill/>
        </p:spPr>
        <p:txBody>
          <a:bodyPr tIns="108000" rIns="0" anchor="t"/>
          <a:lstStyle>
            <a:lvl1pPr algn="r">
              <a:buClr>
                <a:schemeClr val="bg2"/>
              </a:buClr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chapitre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39" y="2506625"/>
            <a:ext cx="996923" cy="7398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00" b="1" i="0">
                <a:solidFill>
                  <a:schemeClr val="bg2"/>
                </a:solidFill>
                <a:latin typeface="+mj-lt"/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507905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ilver Grey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184259" b="-45082"/>
          <a:stretch/>
        </p:blipFill>
        <p:spPr>
          <a:xfrm>
            <a:off x="0" y="-1"/>
            <a:ext cx="9144000" cy="514231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160931" y="2506625"/>
            <a:ext cx="5531730" cy="740210"/>
          </a:xfrm>
          <a:noFill/>
        </p:spPr>
        <p:txBody>
          <a:bodyPr tIns="108000" rIns="0" anchor="t"/>
          <a:lstStyle>
            <a:lvl1pPr algn="r">
              <a:buClr>
                <a:schemeClr val="bg2"/>
              </a:buClr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chapitre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39" y="2506625"/>
            <a:ext cx="996923" cy="7398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00" b="1" i="0">
                <a:solidFill>
                  <a:schemeClr val="bg2"/>
                </a:solidFill>
                <a:latin typeface="+mj-lt"/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4192731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Cliquer ici   &gt;&gt;</a:t>
            </a:r>
            <a:br>
              <a:rPr lang="fr-FR"/>
            </a:br>
            <a:r>
              <a:rPr lang="fr-FR"/>
              <a:t>pour insérer votre photo</a:t>
            </a:r>
          </a:p>
        </p:txBody>
      </p:sp>
    </p:spTree>
    <p:extLst>
      <p:ext uri="{BB962C8B-B14F-4D97-AF65-F5344CB8AC3E}">
        <p14:creationId xmlns:p14="http://schemas.microsoft.com/office/powerpoint/2010/main" val="1159072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Green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184259" b="-45082"/>
          <a:stretch/>
        </p:blipFill>
        <p:spPr>
          <a:xfrm>
            <a:off x="0" y="-1"/>
            <a:ext cx="9144000" cy="514231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160931" y="2506625"/>
            <a:ext cx="5531730" cy="740210"/>
          </a:xfrm>
          <a:noFill/>
        </p:spPr>
        <p:txBody>
          <a:bodyPr tIns="108000" rIns="0" anchor="t"/>
          <a:lstStyle>
            <a:lvl1pPr algn="r"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chapitre</a:t>
            </a:r>
          </a:p>
        </p:txBody>
      </p:sp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4192731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Cliquer ici   &gt;&gt;</a:t>
            </a:r>
            <a:br>
              <a:rPr lang="fr-FR"/>
            </a:br>
            <a:r>
              <a:rPr lang="fr-FR"/>
              <a:t>pour insérer votre photo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39" y="2506625"/>
            <a:ext cx="996923" cy="7398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1800" b="1" i="0">
                <a:solidFill>
                  <a:schemeClr val="bg1"/>
                </a:solidFill>
                <a:latin typeface="+mj-lt"/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589046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184259" b="-45082"/>
          <a:stretch/>
        </p:blipFill>
        <p:spPr>
          <a:xfrm>
            <a:off x="0" y="-1"/>
            <a:ext cx="9144000" cy="514231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160931" y="2506625"/>
            <a:ext cx="5531730" cy="740210"/>
          </a:xfrm>
          <a:noFill/>
        </p:spPr>
        <p:txBody>
          <a:bodyPr tIns="108000" rIns="0" anchor="t"/>
          <a:lstStyle>
            <a:lvl1pPr algn="r"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chapitre</a:t>
            </a:r>
          </a:p>
        </p:txBody>
      </p:sp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4192731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Cliquer ici   &gt;&gt;</a:t>
            </a:r>
            <a:br>
              <a:rPr lang="fr-FR"/>
            </a:br>
            <a:r>
              <a:rPr lang="fr-FR"/>
              <a:t>pour insérer votre photo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39" y="2506625"/>
            <a:ext cx="996923" cy="7398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1800" b="1" i="0">
                <a:solidFill>
                  <a:schemeClr val="bg1"/>
                </a:solidFill>
                <a:latin typeface="+mj-lt"/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02957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</p:spPr>
        <p:txBody>
          <a:bodyPr/>
          <a:lstStyle>
            <a:lvl1pPr marL="0" indent="0">
              <a:defRPr/>
            </a:lvl1pPr>
            <a:lvl2pPr>
              <a:defRPr cap="all" baseline="0"/>
            </a:lvl2pPr>
            <a:lvl4pPr marL="90488" indent="-90488">
              <a:buClr>
                <a:srgbClr val="EF7937"/>
              </a:buClr>
              <a:tabLst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779046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944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Contac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204" b="-45087"/>
          <a:stretch/>
        </p:blipFill>
        <p:spPr>
          <a:xfrm>
            <a:off x="-1" y="-6815"/>
            <a:ext cx="9144001" cy="51435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864000"/>
            <a:ext cx="2608615" cy="2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8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veillant\Desktop\WAVESTONE #ProdTools\4. Visuels\La city 2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4"/>
          <a:stretch/>
        </p:blipFill>
        <p:spPr bwMode="auto">
          <a:xfrm>
            <a:off x="-14356" y="0"/>
            <a:ext cx="9158356" cy="514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 bwMode="black">
          <a:xfrm>
            <a:off x="-958" y="0"/>
            <a:ext cx="2126274" cy="3405185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l">
              <a:lnSpc>
                <a:spcPct val="200000"/>
              </a:lnSpc>
            </a:pPr>
            <a:r>
              <a:rPr lang="fr-FR" sz="750">
                <a:solidFill>
                  <a:schemeClr val="bg2"/>
                </a:solidFill>
              </a:rPr>
              <a:t>PARIS</a:t>
            </a:r>
          </a:p>
          <a:p>
            <a:pPr algn="l">
              <a:lnSpc>
                <a:spcPct val="200000"/>
              </a:lnSpc>
            </a:pPr>
            <a:r>
              <a:rPr lang="fr-FR" sz="750">
                <a:solidFill>
                  <a:schemeClr val="bg2"/>
                </a:solidFill>
              </a:rPr>
              <a:t>LONDON</a:t>
            </a:r>
          </a:p>
          <a:p>
            <a:pPr algn="l">
              <a:lnSpc>
                <a:spcPct val="200000"/>
              </a:lnSpc>
            </a:pPr>
            <a:r>
              <a:rPr lang="fr-FR" sz="750">
                <a:solidFill>
                  <a:schemeClr val="bg2"/>
                </a:solidFill>
              </a:rPr>
              <a:t>NEW YORK</a:t>
            </a:r>
          </a:p>
          <a:p>
            <a:pPr algn="l">
              <a:lnSpc>
                <a:spcPct val="200000"/>
              </a:lnSpc>
            </a:pPr>
            <a:r>
              <a:rPr lang="fr-FR" sz="750">
                <a:solidFill>
                  <a:schemeClr val="bg2"/>
                </a:solidFill>
              </a:rPr>
              <a:t>HONG KONG</a:t>
            </a:r>
          </a:p>
          <a:p>
            <a:pPr algn="l">
              <a:lnSpc>
                <a:spcPct val="200000"/>
              </a:lnSpc>
            </a:pPr>
            <a:r>
              <a:rPr lang="fr-FR" sz="750">
                <a:solidFill>
                  <a:schemeClr val="bg2"/>
                </a:solidFill>
              </a:rPr>
              <a:t>SINGAPORE *</a:t>
            </a:r>
          </a:p>
          <a:p>
            <a:pPr algn="l">
              <a:lnSpc>
                <a:spcPct val="200000"/>
              </a:lnSpc>
            </a:pPr>
            <a:r>
              <a:rPr lang="pt-BR" sz="750">
                <a:solidFill>
                  <a:schemeClr val="bg2"/>
                </a:solidFill>
              </a:rPr>
              <a:t>DUBAI *</a:t>
            </a:r>
          </a:p>
          <a:p>
            <a:pPr algn="l">
              <a:lnSpc>
                <a:spcPct val="200000"/>
              </a:lnSpc>
            </a:pPr>
            <a:r>
              <a:rPr lang="pt-BR" sz="750">
                <a:solidFill>
                  <a:schemeClr val="bg2"/>
                </a:solidFill>
              </a:rPr>
              <a:t>BRUSSELS</a:t>
            </a:r>
          </a:p>
          <a:p>
            <a:pPr algn="l">
              <a:lnSpc>
                <a:spcPct val="200000"/>
              </a:lnSpc>
            </a:pPr>
            <a:r>
              <a:rPr lang="pt-BR" sz="750">
                <a:solidFill>
                  <a:schemeClr val="bg2"/>
                </a:solidFill>
              </a:rPr>
              <a:t>LUXEMBOURG</a:t>
            </a:r>
          </a:p>
          <a:p>
            <a:pPr algn="l">
              <a:lnSpc>
                <a:spcPct val="200000"/>
              </a:lnSpc>
            </a:pPr>
            <a:r>
              <a:rPr lang="pt-BR" sz="750">
                <a:solidFill>
                  <a:schemeClr val="bg2"/>
                </a:solidFill>
              </a:rPr>
              <a:t>GENEVA</a:t>
            </a:r>
          </a:p>
          <a:p>
            <a:pPr algn="l">
              <a:lnSpc>
                <a:spcPct val="200000"/>
              </a:lnSpc>
            </a:pPr>
            <a:r>
              <a:rPr lang="pt-BR" sz="750">
                <a:solidFill>
                  <a:schemeClr val="bg2"/>
                </a:solidFill>
              </a:rPr>
              <a:t>CASABLANCA</a:t>
            </a:r>
          </a:p>
          <a:p>
            <a:pPr algn="l">
              <a:lnSpc>
                <a:spcPct val="200000"/>
              </a:lnSpc>
            </a:pPr>
            <a:r>
              <a:rPr lang="fr-FR" sz="750">
                <a:solidFill>
                  <a:schemeClr val="bg2"/>
                </a:solidFill>
              </a:rPr>
              <a:t>LYON</a:t>
            </a:r>
          </a:p>
          <a:p>
            <a:pPr algn="l">
              <a:lnSpc>
                <a:spcPct val="200000"/>
              </a:lnSpc>
            </a:pPr>
            <a:r>
              <a:rPr lang="fr-FR" sz="750">
                <a:solidFill>
                  <a:schemeClr val="bg2"/>
                </a:solidFill>
              </a:rPr>
              <a:t>MARSEILLE</a:t>
            </a:r>
          </a:p>
          <a:p>
            <a:pPr algn="l">
              <a:lnSpc>
                <a:spcPct val="200000"/>
              </a:lnSpc>
            </a:pPr>
            <a:r>
              <a:rPr lang="fr-FR" sz="750">
                <a:solidFill>
                  <a:schemeClr val="bg2"/>
                </a:solidFill>
              </a:rPr>
              <a:t>NANTES</a:t>
            </a:r>
          </a:p>
          <a:p>
            <a:pPr algn="l"/>
            <a:endParaRPr lang="en-US" sz="75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 bwMode="black">
          <a:xfrm>
            <a:off x="583865" y="3186113"/>
            <a:ext cx="126547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525">
                <a:solidFill>
                  <a:schemeClr val="bg2"/>
                </a:solidFill>
              </a:rPr>
              <a:t>* Partenaires stratégiques</a:t>
            </a:r>
          </a:p>
        </p:txBody>
      </p:sp>
      <p:pic>
        <p:nvPicPr>
          <p:cNvPr id="9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864000"/>
            <a:ext cx="2608615" cy="2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24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303499"/>
            <a:ext cx="8507077" cy="647811"/>
          </a:xfrm>
        </p:spPr>
        <p:txBody>
          <a:bodyPr lIns="108000" tIns="36000" rIns="108000" bIns="0"/>
          <a:lstStyle>
            <a:lvl1pPr>
              <a:defRPr sz="1650" baseline="0">
                <a:solidFill>
                  <a:schemeClr val="bg2"/>
                </a:solidFill>
              </a:defRPr>
            </a:lvl1pPr>
          </a:lstStyle>
          <a:p>
            <a:r>
              <a:rPr lang="fr-FR" noProof="0" err="1"/>
              <a:t>Color</a:t>
            </a:r>
            <a:r>
              <a:rPr lang="fr-FR" noProof="0"/>
              <a:t> &amp; Font structure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34220104"/>
              </p:ext>
            </p:extLst>
          </p:nvPr>
        </p:nvGraphicFramePr>
        <p:xfrm>
          <a:off x="364549" y="2409732"/>
          <a:ext cx="8671012" cy="28117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1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3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fr-FR" sz="700" b="1"/>
                        <a:t>Niveau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Couleur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Taille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Effet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Bullet 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</a:t>
                      </a:r>
                      <a:b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Espacement </a:t>
                      </a:r>
                    </a:p>
                    <a:p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fr-FR" sz="800" i="0" kern="1200" cap="all" baseline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n-cs"/>
                        </a:rPr>
                        <a:t>surtitre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 / 132 / 129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CAPS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fr-FR" sz="1700" kern="1200" baseline="0">
                          <a:solidFill>
                            <a:schemeClr val="bg2"/>
                          </a:solidFill>
                          <a:latin typeface="+mj-lt"/>
                          <a:ea typeface="+mj-ea"/>
                          <a:cs typeface="+mj-cs"/>
                        </a:rPr>
                        <a:t>Titre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  <a:p>
                      <a:pPr algn="ctr"/>
                      <a:endParaRPr lang="fr-FR" sz="800" i="0" kern="1200" cap="none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8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lvl="0"/>
                      <a:r>
                        <a:rPr lang="fr-FR" sz="1200" i="0" kern="1200" cap="none" baseline="0">
                          <a:solidFill>
                            <a:srgbClr val="503078"/>
                          </a:solidFill>
                          <a:latin typeface="+mn-lt"/>
                          <a:ea typeface="+mn-ea"/>
                          <a:cs typeface="+mn-cs"/>
                        </a:rPr>
                        <a:t>Niveau 1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8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 cm</a:t>
                      </a:r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pt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Tempus Sans ITC" panose="04020404030D07020202" pitchFamily="82" charset="0"/>
                        <a:buChar char="/"/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2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Tempus Sans ITC</a:t>
                      </a:r>
                      <a:b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002F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pt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fr-FR" sz="1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3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›"/>
                      </a:pPr>
                      <a:r>
                        <a:rPr lang="fr-FR" sz="9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4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Tahoma" panose="020B0604030504040204" pitchFamily="34" charset="0"/>
                        <a:buNone/>
                      </a:pPr>
                      <a: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 </a:t>
                      </a:r>
                      <a:b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203A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1,8 cm</a:t>
                      </a:r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»"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5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</a:t>
                      </a:r>
                      <a:r>
                        <a:rPr lang="fr-FR" sz="8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</a:t>
                      </a:r>
                      <a:b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00BB</a:t>
                      </a:r>
                    </a:p>
                    <a:p>
                      <a:pPr algn="ctr"/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2,5 cm</a:t>
                      </a:r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4439063" y="303499"/>
            <a:ext cx="4380420" cy="810089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 sz="1050" b="1" err="1">
                <a:solidFill>
                  <a:schemeClr val="bg2"/>
                </a:solidFill>
              </a:rPr>
              <a:t>Remaining</a:t>
            </a:r>
            <a:r>
              <a:rPr lang="fr-FR" sz="1050" b="1">
                <a:solidFill>
                  <a:schemeClr val="bg2"/>
                </a:solidFill>
              </a:rPr>
              <a:t> bug</a:t>
            </a:r>
            <a:endParaRPr lang="fr-FR" sz="1050">
              <a:solidFill>
                <a:schemeClr val="bg2"/>
              </a:solidFill>
            </a:endParaRPr>
          </a:p>
          <a:p>
            <a:pPr algn="r"/>
            <a:r>
              <a:rPr lang="fr-FR" sz="1050">
                <a:solidFill>
                  <a:schemeClr val="bg2"/>
                </a:solidFill>
              </a:rPr>
              <a:t>La Police</a:t>
            </a:r>
            <a:r>
              <a:rPr lang="fr-FR" sz="1050" baseline="0">
                <a:solidFill>
                  <a:schemeClr val="bg2"/>
                </a:solidFill>
              </a:rPr>
              <a:t> </a:t>
            </a:r>
            <a:r>
              <a:rPr lang="fr-FR" sz="1050" baseline="0" err="1">
                <a:solidFill>
                  <a:schemeClr val="bg2"/>
                </a:solidFill>
              </a:rPr>
              <a:t>Tahoma</a:t>
            </a:r>
            <a:r>
              <a:rPr lang="fr-FR" sz="1050" baseline="0">
                <a:solidFill>
                  <a:schemeClr val="bg2"/>
                </a:solidFill>
              </a:rPr>
              <a:t> italique ne passe pas à l’impression depuis un document </a:t>
            </a:r>
            <a:r>
              <a:rPr lang="fr-FR" sz="1050" baseline="0" err="1">
                <a:solidFill>
                  <a:schemeClr val="bg2"/>
                </a:solidFill>
              </a:rPr>
              <a:t>pdf</a:t>
            </a:r>
            <a:r>
              <a:rPr lang="fr-FR" sz="1050" baseline="0">
                <a:solidFill>
                  <a:schemeClr val="bg2"/>
                </a:solidFill>
              </a:rPr>
              <a:t> généré directement par PPT. </a:t>
            </a:r>
          </a:p>
          <a:p>
            <a:pPr algn="r"/>
            <a:r>
              <a:rPr lang="fr-FR" sz="1050" b="1" baseline="0">
                <a:solidFill>
                  <a:schemeClr val="bg2"/>
                </a:solidFill>
              </a:rPr>
              <a:t>Passer par une imprimante </a:t>
            </a:r>
            <a:r>
              <a:rPr lang="fr-FR" sz="1050" b="1" baseline="0" err="1">
                <a:solidFill>
                  <a:schemeClr val="bg2"/>
                </a:solidFill>
              </a:rPr>
              <a:t>Pdf</a:t>
            </a:r>
            <a:r>
              <a:rPr lang="fr-FR" sz="1050" b="1" baseline="0">
                <a:solidFill>
                  <a:schemeClr val="bg2"/>
                </a:solidFill>
              </a:rPr>
              <a:t> type </a:t>
            </a:r>
            <a:r>
              <a:rPr lang="fr-FR" sz="1050" b="1" baseline="0" err="1">
                <a:solidFill>
                  <a:schemeClr val="bg2"/>
                </a:solidFill>
              </a:rPr>
              <a:t>Pdf</a:t>
            </a:r>
            <a:r>
              <a:rPr lang="fr-FR" sz="1050" b="1" baseline="0">
                <a:solidFill>
                  <a:schemeClr val="bg2"/>
                </a:solidFill>
              </a:rPr>
              <a:t> Creator.</a:t>
            </a:r>
            <a:endParaRPr lang="fr-FR" sz="1050" b="1">
              <a:solidFill>
                <a:schemeClr val="bg2"/>
              </a:solidFill>
            </a:endParaRPr>
          </a:p>
        </p:txBody>
      </p:sp>
      <p:graphicFrame>
        <p:nvGraphicFramePr>
          <p:cNvPr id="7" name="Inhaltsplatzhalt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32403035"/>
              </p:ext>
            </p:extLst>
          </p:nvPr>
        </p:nvGraphicFramePr>
        <p:xfrm>
          <a:off x="335141" y="1103037"/>
          <a:ext cx="8520100" cy="123341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30012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1" kern="1200" noProof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Color scheme</a:t>
                      </a:r>
                    </a:p>
                  </a:txBody>
                  <a:tcPr marL="66462" marR="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1</a:t>
                      </a:r>
                    </a:p>
                  </a:txBody>
                  <a:tcPr marL="66462" marR="0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1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2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2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1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2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3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4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5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6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0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6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  <a:b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240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156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184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118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129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154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166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08235"/>
            <a:ext cx="8507077" cy="195263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5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How to use the Wavestone </a:t>
            </a:r>
            <a:r>
              <a:rPr lang="fr-FR" noProof="0" err="1"/>
              <a:t>ppt</a:t>
            </a:r>
            <a:r>
              <a:rPr lang="fr-FR" noProof="0"/>
              <a:t> </a:t>
            </a:r>
            <a:r>
              <a:rPr lang="fr-FR" noProof="0" err="1"/>
              <a:t>template</a:t>
            </a:r>
            <a:endParaRPr lang="fr-FR" noProof="0"/>
          </a:p>
        </p:txBody>
      </p:sp>
      <p:grpSp>
        <p:nvGrpSpPr>
          <p:cNvPr id="3" name="Groupe 2"/>
          <p:cNvGrpSpPr/>
          <p:nvPr userDrawn="1"/>
        </p:nvGrpSpPr>
        <p:grpSpPr>
          <a:xfrm>
            <a:off x="312406" y="548104"/>
            <a:ext cx="4126656" cy="565484"/>
            <a:chOff x="338440" y="866281"/>
            <a:chExt cx="4614560" cy="75397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38440" y="866281"/>
              <a:ext cx="4614560" cy="753979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fr-FR" sz="1200" b="1">
                  <a:solidFill>
                    <a:schemeClr val="bg2"/>
                  </a:solidFill>
                </a:rPr>
                <a:t>Raccourci</a:t>
              </a:r>
              <a:r>
                <a:rPr lang="fr-FR" sz="1200" b="1" baseline="0">
                  <a:solidFill>
                    <a:schemeClr val="bg2"/>
                  </a:solidFill>
                </a:rPr>
                <a:t> pour changer de niveau :</a:t>
              </a:r>
              <a:endParaRPr lang="fr-FR" sz="1200" b="1">
                <a:solidFill>
                  <a:schemeClr val="bg2"/>
                </a:solidFill>
              </a:endParaRPr>
            </a:p>
            <a:p>
              <a:pPr algn="r"/>
              <a:r>
                <a:rPr lang="fr-FR" sz="1200" b="0">
                  <a:solidFill>
                    <a:schemeClr val="bg2"/>
                  </a:solidFill>
                </a:rPr>
                <a:t>Shift</a:t>
              </a:r>
              <a:r>
                <a:rPr lang="fr-FR" sz="1200" b="0" baseline="0">
                  <a:solidFill>
                    <a:schemeClr val="bg2"/>
                  </a:solidFill>
                </a:rPr>
                <a:t> + Alt + Flèche droite ou gauche</a:t>
              </a:r>
              <a:endParaRPr lang="fr-FR" sz="1200" b="0">
                <a:solidFill>
                  <a:schemeClr val="bg2"/>
                </a:solidFill>
              </a:endParaRPr>
            </a:p>
          </p:txBody>
        </p:sp>
        <p:pic>
          <p:nvPicPr>
            <p:cNvPr id="12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42" y="998628"/>
              <a:ext cx="489284" cy="489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625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 userDrawn="1"/>
        </p:nvSpPr>
        <p:spPr>
          <a:xfrm>
            <a:off x="312405" y="303499"/>
            <a:ext cx="8507077" cy="647811"/>
          </a:xfrm>
          <a:prstGeom prst="rect">
            <a:avLst/>
          </a:prstGeom>
          <a:noFill/>
        </p:spPr>
        <p:txBody>
          <a:bodyPr vert="horz" lIns="81000" tIns="27000" rIns="81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50" b="1" noProof="0"/>
              <a:t>AGENDA</a:t>
            </a:r>
          </a:p>
        </p:txBody>
      </p:sp>
      <p:grpSp>
        <p:nvGrpSpPr>
          <p:cNvPr id="55" name="SP Agenda Subsection" hidden="1"/>
          <p:cNvGrpSpPr/>
          <p:nvPr userDrawn="1"/>
        </p:nvGrpSpPr>
        <p:grpSpPr>
          <a:xfrm>
            <a:off x="1526663" y="1731971"/>
            <a:ext cx="7040748" cy="310500"/>
            <a:chOff x="1653884" y="1605908"/>
            <a:chExt cx="7627477" cy="414000"/>
          </a:xfrm>
        </p:grpSpPr>
        <p:sp>
          <p:nvSpPr>
            <p:cNvPr id="56" name="Textbox"/>
            <p:cNvSpPr txBox="1">
              <a:spLocks/>
            </p:cNvSpPr>
            <p:nvPr userDrawn="1"/>
          </p:nvSpPr>
          <p:spPr>
            <a:xfrm>
              <a:off x="1653884" y="1605908"/>
              <a:ext cx="6060908" cy="414000"/>
            </a:xfrm>
            <a:prstGeom prst="rect">
              <a:avLst/>
            </a:prstGeom>
          </p:spPr>
          <p:txBody>
            <a:bodyPr wrap="square" anchor="ctr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Tx/>
                <a:buNone/>
                <a:defRPr sz="2000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None/>
                <a:defRPr sz="1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bg2"/>
                </a:buClr>
                <a:buFont typeface="Tahoma" panose="020B0604030504040204" pitchFamily="34" charset="0"/>
                <a:buChar char="⁄"/>
                <a:defRPr sz="120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8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›"/>
                <a:defRPr lang="fr-FR" sz="1000" kern="1200" noProof="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58775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2425" marR="0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2"/>
                </a:buClr>
                <a:buSzTx/>
                <a:buFontTx/>
                <a:buNone/>
                <a:tabLst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685800" rtl="0" eaLnBrk="1" latinLnBrk="0" hangingPunct="1">
                <a:lnSpc>
                  <a:spcPct val="100000"/>
                </a:lnSpc>
                <a:spcBef>
                  <a:spcPts val="1350"/>
                </a:spcBef>
                <a:buClr>
                  <a:schemeClr val="bg2"/>
                </a:buClr>
                <a:buFontTx/>
                <a:buNone/>
                <a:tabLst/>
              </a:pPr>
              <a:r>
                <a:rPr lang="en-GB" sz="1500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57" name="Textbox"/>
            <p:cNvSpPr txBox="1">
              <a:spLocks/>
            </p:cNvSpPr>
            <p:nvPr userDrawn="1"/>
          </p:nvSpPr>
          <p:spPr>
            <a:xfrm>
              <a:off x="8025063" y="1605908"/>
              <a:ext cx="1256298" cy="414000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Tx/>
                <a:buNone/>
                <a:defRPr sz="1000" b="0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None/>
                <a:defRPr sz="1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bg2"/>
                </a:buClr>
                <a:buFont typeface="Tahoma" panose="020B0604030504040204" pitchFamily="34" charset="0"/>
                <a:buChar char="⁄"/>
                <a:defRPr sz="120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8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›"/>
                <a:defRPr lang="fr-FR" sz="1000" kern="1200" noProof="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58775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2425" marR="0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2"/>
                </a:buClr>
                <a:buSzTx/>
                <a:buFontTx/>
                <a:buNone/>
                <a:tabLst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"/>
                <a:t>Page &lt;P&gt;</a:t>
              </a:r>
            </a:p>
          </p:txBody>
        </p:sp>
      </p:grpSp>
      <p:grpSp>
        <p:nvGrpSpPr>
          <p:cNvPr id="37" name="SP Agenda Section" hidden="1"/>
          <p:cNvGrpSpPr/>
          <p:nvPr userDrawn="1"/>
        </p:nvGrpSpPr>
        <p:grpSpPr>
          <a:xfrm>
            <a:off x="335807" y="1018659"/>
            <a:ext cx="8231604" cy="310500"/>
            <a:chOff x="363790" y="1605908"/>
            <a:chExt cx="8917571" cy="414000"/>
          </a:xfrm>
        </p:grpSpPr>
        <p:sp>
          <p:nvSpPr>
            <p:cNvPr id="38" name="Textbox"/>
            <p:cNvSpPr txBox="1">
              <a:spLocks/>
            </p:cNvSpPr>
            <p:nvPr userDrawn="1"/>
          </p:nvSpPr>
          <p:spPr>
            <a:xfrm>
              <a:off x="1653884" y="1605908"/>
              <a:ext cx="6060908" cy="414000"/>
            </a:xfrm>
            <a:prstGeom prst="rect">
              <a:avLst/>
            </a:prstGeom>
          </p:spPr>
          <p:txBody>
            <a:bodyPr wrap="square" anchor="ctr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Tx/>
                <a:buNone/>
                <a:defRPr sz="2000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None/>
                <a:defRPr sz="1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bg2"/>
                </a:buClr>
                <a:buFont typeface="Tahoma" panose="020B0604030504040204" pitchFamily="34" charset="0"/>
                <a:buChar char="⁄"/>
                <a:defRPr sz="120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8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›"/>
                <a:defRPr lang="fr-FR" sz="1000" kern="1200" noProof="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58775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2425" marR="0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2"/>
                </a:buClr>
                <a:buSzTx/>
                <a:buFontTx/>
                <a:buNone/>
                <a:tabLst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685800" rtl="0" eaLnBrk="1" latinLnBrk="0" hangingPunct="1">
                <a:lnSpc>
                  <a:spcPct val="100000"/>
                </a:lnSpc>
                <a:spcBef>
                  <a:spcPts val="1350"/>
                </a:spcBef>
                <a:buClr>
                  <a:schemeClr val="bg2"/>
                </a:buClr>
                <a:buFontTx/>
                <a:buNone/>
                <a:tabLst/>
              </a:pPr>
              <a:r>
                <a:rPr lang="en-GB" sz="1500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45" name="Textbox"/>
            <p:cNvSpPr txBox="1">
              <a:spLocks/>
            </p:cNvSpPr>
            <p:nvPr userDrawn="1"/>
          </p:nvSpPr>
          <p:spPr>
            <a:xfrm>
              <a:off x="8025063" y="1605908"/>
              <a:ext cx="1256298" cy="414000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Tx/>
                <a:buNone/>
                <a:defRPr sz="1000" b="0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None/>
                <a:defRPr sz="1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bg2"/>
                </a:buClr>
                <a:buFont typeface="Tahoma" panose="020B0604030504040204" pitchFamily="34" charset="0"/>
                <a:buChar char="⁄"/>
                <a:defRPr sz="120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8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›"/>
                <a:defRPr lang="fr-FR" sz="1000" kern="1200" noProof="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58775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2425" marR="0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2"/>
                </a:buClr>
                <a:buSzTx/>
                <a:buFontTx/>
                <a:buNone/>
                <a:tabLst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"/>
                <a:t>Page &lt;P&gt;</a:t>
              </a:r>
            </a:p>
          </p:txBody>
        </p:sp>
        <p:sp>
          <p:nvSpPr>
            <p:cNvPr id="46" name="Textbox"/>
            <p:cNvSpPr txBox="1">
              <a:spLocks/>
            </p:cNvSpPr>
            <p:nvPr userDrawn="1"/>
          </p:nvSpPr>
          <p:spPr>
            <a:xfrm>
              <a:off x="363790" y="1605908"/>
              <a:ext cx="1080000" cy="414000"/>
            </a:xfrm>
            <a:prstGeom prst="rect">
              <a:avLst/>
            </a:prstGeom>
            <a:noFill/>
          </p:spPr>
          <p:txBody>
            <a:bodyPr wrap="square" anchor="ctr">
              <a:normAutofit lnSpcReduction="10000"/>
            </a:bodyPr>
            <a:lstStyle>
              <a:lvl1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Tahoma" panose="020B0604030504040204" pitchFamily="34" charset="0"/>
                <a:buChar char="⁄"/>
                <a:defRPr sz="2000" b="1" i="0" kern="1200" cap="all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0" marR="0" indent="-252000" algn="just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Tahoma" panose="020B0604030504040204" pitchFamily="34" charset="0"/>
                <a:buChar char="⁄"/>
                <a:tabLst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8pPr>
              <a:lvl9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-189000" algn="just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bg2"/>
                </a:buClr>
                <a:buFont typeface="Tempus Sans ITC" panose="04020404030D07020202" pitchFamily="82" charset="0"/>
                <a:buChar char="/"/>
                <a:tabLst/>
              </a:pPr>
              <a:r>
                <a:rPr lang="en-GB" sz="1500" b="1" i="0" kern="1200" cap="none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</p:grpSp>
      <p:grpSp>
        <p:nvGrpSpPr>
          <p:cNvPr id="51" name="SP Agenda Section Highlight" hidden="1"/>
          <p:cNvGrpSpPr/>
          <p:nvPr userDrawn="1"/>
        </p:nvGrpSpPr>
        <p:grpSpPr>
          <a:xfrm>
            <a:off x="335807" y="1387209"/>
            <a:ext cx="8231604" cy="310500"/>
            <a:chOff x="363790" y="1605908"/>
            <a:chExt cx="8917571" cy="414000"/>
          </a:xfrm>
        </p:grpSpPr>
        <p:sp>
          <p:nvSpPr>
            <p:cNvPr id="52" name="Textbox"/>
            <p:cNvSpPr txBox="1">
              <a:spLocks/>
            </p:cNvSpPr>
            <p:nvPr userDrawn="1"/>
          </p:nvSpPr>
          <p:spPr>
            <a:xfrm>
              <a:off x="1653884" y="1605908"/>
              <a:ext cx="6060908" cy="414000"/>
            </a:xfrm>
            <a:prstGeom prst="rect">
              <a:avLst/>
            </a:prstGeom>
          </p:spPr>
          <p:txBody>
            <a:bodyPr wrap="square" anchor="ctr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Tx/>
                <a:buNone/>
                <a:defRPr sz="2000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None/>
                <a:defRPr sz="1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bg2"/>
                </a:buClr>
                <a:buFont typeface="Tahoma" panose="020B0604030504040204" pitchFamily="34" charset="0"/>
                <a:buChar char="⁄"/>
                <a:defRPr sz="120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8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›"/>
                <a:defRPr lang="fr-FR" sz="1000" kern="1200" noProof="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58775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2425" marR="0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2"/>
                </a:buClr>
                <a:buSzTx/>
                <a:buFontTx/>
                <a:buNone/>
                <a:tabLst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685800" rtl="0" eaLnBrk="1" latinLnBrk="0" hangingPunct="1">
                <a:lnSpc>
                  <a:spcPct val="100000"/>
                </a:lnSpc>
                <a:spcBef>
                  <a:spcPts val="1350"/>
                </a:spcBef>
                <a:buClr>
                  <a:schemeClr val="bg2"/>
                </a:buClr>
                <a:buFontTx/>
                <a:buNone/>
                <a:tabLst/>
              </a:pPr>
              <a:r>
                <a:rPr lang="en-GB" sz="1500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53" name="Textbox"/>
            <p:cNvSpPr txBox="1">
              <a:spLocks/>
            </p:cNvSpPr>
            <p:nvPr userDrawn="1"/>
          </p:nvSpPr>
          <p:spPr>
            <a:xfrm>
              <a:off x="8025063" y="1605908"/>
              <a:ext cx="1256298" cy="414000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Tx/>
                <a:buNone/>
                <a:defRPr sz="1000" b="0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None/>
                <a:defRPr sz="1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bg2"/>
                </a:buClr>
                <a:buFont typeface="Tahoma" panose="020B0604030504040204" pitchFamily="34" charset="0"/>
                <a:buChar char="⁄"/>
                <a:defRPr sz="120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8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›"/>
                <a:defRPr lang="fr-FR" sz="1000" kern="1200" noProof="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58775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2425" marR="0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2"/>
                </a:buClr>
                <a:buSzTx/>
                <a:buFontTx/>
                <a:buNone/>
                <a:tabLst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"/>
                <a:t>Page &lt;P&gt;</a:t>
              </a:r>
            </a:p>
          </p:txBody>
        </p:sp>
        <p:sp>
          <p:nvSpPr>
            <p:cNvPr id="54" name="Textbox"/>
            <p:cNvSpPr txBox="1">
              <a:spLocks/>
            </p:cNvSpPr>
            <p:nvPr userDrawn="1"/>
          </p:nvSpPr>
          <p:spPr>
            <a:xfrm>
              <a:off x="363790" y="1605908"/>
              <a:ext cx="1080000" cy="414000"/>
            </a:xfrm>
            <a:prstGeom prst="rect">
              <a:avLst/>
            </a:prstGeom>
            <a:noFill/>
          </p:spPr>
          <p:txBody>
            <a:bodyPr wrap="square" anchor="ctr">
              <a:normAutofit lnSpcReduction="10000"/>
            </a:bodyPr>
            <a:lstStyle>
              <a:lvl1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Tahoma" panose="020B0604030504040204" pitchFamily="34" charset="0"/>
                <a:buChar char="⁄"/>
                <a:defRPr sz="2000" b="1" i="0" kern="1200" cap="all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0" marR="0" indent="-252000" algn="just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Tahoma" panose="020B0604030504040204" pitchFamily="34" charset="0"/>
                <a:buChar char="⁄"/>
                <a:tabLst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8pPr>
              <a:lvl9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-189000" algn="just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bg2"/>
                </a:buClr>
                <a:buFont typeface="Tempus Sans ITC" panose="04020404030D07020202" pitchFamily="82" charset="0"/>
                <a:buChar char="/"/>
                <a:tabLst/>
              </a:pPr>
              <a:r>
                <a:rPr lang="en-GB" sz="1500" b="1" i="0" kern="1200" cap="none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</p:grpSp>
      <p:grpSp>
        <p:nvGrpSpPr>
          <p:cNvPr id="66" name="SP Agenda Subsection Highlight" hidden="1"/>
          <p:cNvGrpSpPr/>
          <p:nvPr userDrawn="1"/>
        </p:nvGrpSpPr>
        <p:grpSpPr>
          <a:xfrm>
            <a:off x="1526663" y="2088626"/>
            <a:ext cx="7040748" cy="310500"/>
            <a:chOff x="1653884" y="1605908"/>
            <a:chExt cx="7627477" cy="414000"/>
          </a:xfrm>
        </p:grpSpPr>
        <p:sp>
          <p:nvSpPr>
            <p:cNvPr id="67" name="Textbox"/>
            <p:cNvSpPr txBox="1">
              <a:spLocks/>
            </p:cNvSpPr>
            <p:nvPr userDrawn="1"/>
          </p:nvSpPr>
          <p:spPr>
            <a:xfrm>
              <a:off x="1653884" y="1605908"/>
              <a:ext cx="6060908" cy="414000"/>
            </a:xfrm>
            <a:prstGeom prst="rect">
              <a:avLst/>
            </a:prstGeom>
          </p:spPr>
          <p:txBody>
            <a:bodyPr wrap="square" anchor="ctr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Tx/>
                <a:buNone/>
                <a:defRPr sz="2000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None/>
                <a:defRPr sz="1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bg2"/>
                </a:buClr>
                <a:buFont typeface="Tahoma" panose="020B0604030504040204" pitchFamily="34" charset="0"/>
                <a:buChar char="⁄"/>
                <a:defRPr sz="120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8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›"/>
                <a:defRPr lang="fr-FR" sz="1000" kern="1200" noProof="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58775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2425" marR="0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2"/>
                </a:buClr>
                <a:buSzTx/>
                <a:buFontTx/>
                <a:buNone/>
                <a:tabLst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685800" rtl="0" eaLnBrk="1" latinLnBrk="0" hangingPunct="1">
                <a:lnSpc>
                  <a:spcPct val="100000"/>
                </a:lnSpc>
                <a:spcBef>
                  <a:spcPts val="1350"/>
                </a:spcBef>
                <a:buClr>
                  <a:schemeClr val="bg2"/>
                </a:buClr>
                <a:buFontTx/>
                <a:buNone/>
                <a:tabLst/>
              </a:pPr>
              <a:r>
                <a:rPr lang="en-GB" sz="1500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68" name="Textbox"/>
            <p:cNvSpPr txBox="1">
              <a:spLocks/>
            </p:cNvSpPr>
            <p:nvPr userDrawn="1"/>
          </p:nvSpPr>
          <p:spPr>
            <a:xfrm>
              <a:off x="8025063" y="1605908"/>
              <a:ext cx="1256298" cy="414000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Tx/>
                <a:buNone/>
                <a:defRPr sz="1000" b="0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None/>
                <a:defRPr sz="1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bg2"/>
                </a:buClr>
                <a:buFont typeface="Tahoma" panose="020B0604030504040204" pitchFamily="34" charset="0"/>
                <a:buChar char="⁄"/>
                <a:defRPr sz="120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8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›"/>
                <a:defRPr lang="fr-FR" sz="1000" kern="1200" noProof="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58775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2425" marR="0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2"/>
                </a:buClr>
                <a:buSzTx/>
                <a:buFontTx/>
                <a:buNone/>
                <a:tabLst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750"/>
                <a:t>Page &lt;P&gt;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69033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184259" b="-45082"/>
          <a:stretch/>
        </p:blipFill>
        <p:spPr>
          <a:xfrm>
            <a:off x="0" y="-1"/>
            <a:ext cx="9144000" cy="5142310"/>
          </a:xfrm>
          <a:prstGeom prst="rect">
            <a:avLst/>
          </a:prstGeom>
          <a:solidFill>
            <a:schemeClr val="tx2"/>
          </a:solidFill>
        </p:spPr>
      </p:pic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1973040" y="2507035"/>
            <a:ext cx="6719622" cy="740210"/>
            <a:chOff x="2250683" y="3342713"/>
            <a:chExt cx="7279591" cy="986946"/>
          </a:xfrm>
        </p:grpSpPr>
        <p:sp>
          <p:nvSpPr>
            <p:cNvPr id="15" name="Textbox"/>
            <p:cNvSpPr txBox="1">
              <a:spLocks/>
            </p:cNvSpPr>
            <p:nvPr userDrawn="1"/>
          </p:nvSpPr>
          <p:spPr bwMode="gray">
            <a:xfrm>
              <a:off x="3410274" y="3342713"/>
              <a:ext cx="6120000" cy="986946"/>
            </a:xfrm>
            <a:prstGeom prst="rect">
              <a:avLst/>
            </a:prstGeom>
            <a:noFill/>
          </p:spPr>
          <p:txBody>
            <a:bodyPr vert="horz" lIns="91440" tIns="45720" rIns="0" bIns="45720" rtlCol="0" anchor="t" anchorCtr="0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400" kern="1200" cap="none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sz="1800" kern="1200" cap="none" baseline="0">
                  <a:solidFill>
                    <a:schemeClr val="bg2"/>
                  </a:solidFill>
                  <a:latin typeface="+mj-lt"/>
                  <a:ea typeface="+mj-ea"/>
                  <a:cs typeface="+mj-cs"/>
                </a:rPr>
                <a:t>&lt;TEXT&gt;</a:t>
              </a:r>
            </a:p>
          </p:txBody>
        </p:sp>
        <p:sp>
          <p:nvSpPr>
            <p:cNvPr id="16" name="Textbox"/>
            <p:cNvSpPr txBox="1">
              <a:spLocks/>
            </p:cNvSpPr>
            <p:nvPr userDrawn="1"/>
          </p:nvSpPr>
          <p:spPr>
            <a:xfrm>
              <a:off x="2250683" y="3342713"/>
              <a:ext cx="1080000" cy="986400"/>
            </a:xfrm>
            <a:prstGeom prst="rect">
              <a:avLst/>
            </a:prstGeom>
            <a:noFill/>
          </p:spPr>
          <p:txBody>
            <a:bodyPr vert="horz" lIns="0" tIns="108000" rIns="0" bIns="108000" rtlCol="0" anchor="t">
              <a:noAutofit/>
            </a:bodyPr>
            <a:lstStyle>
              <a:lvl1pPr indent="-252000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Tempus Sans ITC" panose="04020404030D07020202" pitchFamily="82" charset="0"/>
                <a:buChar char="/"/>
                <a:tabLst/>
                <a:defRPr sz="2400" b="1" i="0" cap="none" baseline="0">
                  <a:solidFill>
                    <a:schemeClr val="bg2"/>
                  </a:solidFill>
                  <a:latin typeface="+mj-lt"/>
                </a:defRPr>
              </a:lvl1pPr>
              <a:lvl2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baseline="0">
                  <a:solidFill>
                    <a:schemeClr val="bg2"/>
                  </a:solidFill>
                </a:defRPr>
              </a:lvl2pPr>
              <a:lvl3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baseline="0">
                  <a:solidFill>
                    <a:schemeClr val="bg2"/>
                  </a:solidFill>
                </a:defRPr>
              </a:lvl3pPr>
              <a:lvl4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cap="none" baseline="0">
                  <a:solidFill>
                    <a:schemeClr val="bg2"/>
                  </a:solidFill>
                </a:defRPr>
              </a:lvl4pPr>
              <a:lvl5pPr marL="0" marR="0" indent="-252000" algn="just" fontAlgn="auto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Tahoma" panose="020B0604030504040204" pitchFamily="34" charset="0"/>
                <a:buChar char="⁄"/>
                <a:tabLst/>
                <a:defRPr lang="fr-FR" sz="2000" b="1" i="0" baseline="0">
                  <a:solidFill>
                    <a:schemeClr val="bg2"/>
                  </a:solidFill>
                </a:defRPr>
              </a:lvl5pPr>
              <a:lvl6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baseline="0" noProof="0">
                  <a:solidFill>
                    <a:schemeClr val="bg2"/>
                  </a:solidFill>
                </a:defRPr>
              </a:lvl6pPr>
              <a:lvl7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baseline="0" noProof="0">
                  <a:solidFill>
                    <a:schemeClr val="bg2"/>
                  </a:solidFill>
                </a:defRPr>
              </a:lvl7pPr>
              <a:lvl8pPr marL="0" marR="0" indent="-252000" algn="just" fontAlgn="auto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Tahoma" panose="020B0604030504040204" pitchFamily="34" charset="0"/>
                <a:buChar char="⁄"/>
                <a:tabLst/>
                <a:defRPr lang="fr-FR" sz="2000" b="1" i="0" baseline="0" noProof="0">
                  <a:solidFill>
                    <a:schemeClr val="bg2"/>
                  </a:solidFill>
                </a:defRPr>
              </a:lvl8pPr>
              <a:lvl9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baseline="0" noProof="0">
                  <a:solidFill>
                    <a:schemeClr val="bg2"/>
                  </a:solidFill>
                </a:defRPr>
              </a:lvl9pPr>
            </a:lstStyle>
            <a:p>
              <a:pPr lvl="0"/>
              <a:r>
                <a:rPr lang="en-GB" sz="1800"/>
                <a:t>&lt;N&gt;</a:t>
              </a:r>
            </a:p>
          </p:txBody>
        </p:sp>
      </p:grpSp>
      <p:grpSp>
        <p:nvGrpSpPr>
          <p:cNvPr id="17" name="SP Agenda Section Highlight" hidden="1"/>
          <p:cNvGrpSpPr>
            <a:grpSpLocks/>
          </p:cNvGrpSpPr>
          <p:nvPr userDrawn="1"/>
        </p:nvGrpSpPr>
        <p:grpSpPr>
          <a:xfrm>
            <a:off x="1973040" y="2507035"/>
            <a:ext cx="6719622" cy="740210"/>
            <a:chOff x="2250683" y="3342713"/>
            <a:chExt cx="7279591" cy="986946"/>
          </a:xfrm>
        </p:grpSpPr>
        <p:sp>
          <p:nvSpPr>
            <p:cNvPr id="18" name="Textbox"/>
            <p:cNvSpPr txBox="1">
              <a:spLocks/>
            </p:cNvSpPr>
            <p:nvPr userDrawn="1"/>
          </p:nvSpPr>
          <p:spPr bwMode="gray">
            <a:xfrm>
              <a:off x="3410274" y="3342713"/>
              <a:ext cx="6120000" cy="986946"/>
            </a:xfrm>
            <a:prstGeom prst="rect">
              <a:avLst/>
            </a:prstGeom>
            <a:noFill/>
          </p:spPr>
          <p:txBody>
            <a:bodyPr vert="horz" lIns="91440" tIns="45720" rIns="0" bIns="45720" rtlCol="0" anchor="t" anchorCtr="0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400" kern="1200" cap="none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sz="1800" kern="1200" cap="none" baseline="0">
                  <a:solidFill>
                    <a:schemeClr val="bg2"/>
                  </a:solidFill>
                  <a:latin typeface="+mj-lt"/>
                  <a:ea typeface="+mj-ea"/>
                  <a:cs typeface="+mj-cs"/>
                </a:rPr>
                <a:t>&lt;TEXT&gt;</a:t>
              </a:r>
            </a:p>
          </p:txBody>
        </p:sp>
        <p:sp>
          <p:nvSpPr>
            <p:cNvPr id="19" name="Textbox"/>
            <p:cNvSpPr txBox="1">
              <a:spLocks/>
            </p:cNvSpPr>
            <p:nvPr userDrawn="1"/>
          </p:nvSpPr>
          <p:spPr>
            <a:xfrm>
              <a:off x="2250683" y="3342713"/>
              <a:ext cx="1080000" cy="986400"/>
            </a:xfrm>
            <a:prstGeom prst="rect">
              <a:avLst/>
            </a:prstGeom>
            <a:noFill/>
          </p:spPr>
          <p:txBody>
            <a:bodyPr vert="horz" lIns="0" tIns="108000" rIns="0" bIns="108000" rtlCol="0" anchor="t">
              <a:noAutofit/>
            </a:bodyPr>
            <a:lstStyle>
              <a:lvl1pPr indent="-252000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Tempus Sans ITC" panose="04020404030D07020202" pitchFamily="82" charset="0"/>
                <a:buChar char="/"/>
                <a:tabLst/>
                <a:defRPr sz="2400" b="1" i="0" cap="none" baseline="0">
                  <a:solidFill>
                    <a:schemeClr val="bg2"/>
                  </a:solidFill>
                  <a:latin typeface="+mj-lt"/>
                </a:defRPr>
              </a:lvl1pPr>
              <a:lvl2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baseline="0">
                  <a:solidFill>
                    <a:schemeClr val="bg2"/>
                  </a:solidFill>
                </a:defRPr>
              </a:lvl2pPr>
              <a:lvl3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baseline="0">
                  <a:solidFill>
                    <a:schemeClr val="bg2"/>
                  </a:solidFill>
                </a:defRPr>
              </a:lvl3pPr>
              <a:lvl4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cap="none" baseline="0">
                  <a:solidFill>
                    <a:schemeClr val="bg2"/>
                  </a:solidFill>
                </a:defRPr>
              </a:lvl4pPr>
              <a:lvl5pPr marL="0" marR="0" indent="-252000" algn="just" fontAlgn="auto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Tahoma" panose="020B0604030504040204" pitchFamily="34" charset="0"/>
                <a:buChar char="⁄"/>
                <a:tabLst/>
                <a:defRPr lang="fr-FR" sz="2000" b="1" i="0" baseline="0">
                  <a:solidFill>
                    <a:schemeClr val="bg2"/>
                  </a:solidFill>
                </a:defRPr>
              </a:lvl5pPr>
              <a:lvl6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baseline="0" noProof="0">
                  <a:solidFill>
                    <a:schemeClr val="bg2"/>
                  </a:solidFill>
                </a:defRPr>
              </a:lvl6pPr>
              <a:lvl7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baseline="0" noProof="0">
                  <a:solidFill>
                    <a:schemeClr val="bg2"/>
                  </a:solidFill>
                </a:defRPr>
              </a:lvl7pPr>
              <a:lvl8pPr marL="0" marR="0" indent="-252000" algn="just" fontAlgn="auto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Tahoma" panose="020B0604030504040204" pitchFamily="34" charset="0"/>
                <a:buChar char="⁄"/>
                <a:tabLst/>
                <a:defRPr lang="fr-FR" sz="2000" b="1" i="0" baseline="0" noProof="0">
                  <a:solidFill>
                    <a:schemeClr val="bg2"/>
                  </a:solidFill>
                </a:defRPr>
              </a:lvl8pPr>
              <a:lvl9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baseline="0" noProof="0">
                  <a:solidFill>
                    <a:schemeClr val="bg2"/>
                  </a:solidFill>
                </a:defRPr>
              </a:lvl9pPr>
            </a:lstStyle>
            <a:p>
              <a:pPr lvl="0"/>
              <a:r>
                <a:rPr lang="en-GB" sz="1800"/>
                <a:t>&lt;N&gt;</a:t>
              </a:r>
            </a:p>
          </p:txBody>
        </p:sp>
      </p:grpSp>
      <p:pic>
        <p:nvPicPr>
          <p:cNvPr id="6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16804" cy="3544425"/>
          </a:xfrm>
          <a:prstGeom prst="rect">
            <a:avLst/>
          </a:prstGeom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4760956" cy="4192731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noProof="0"/>
              <a:t>Cliquer </a:t>
            </a:r>
            <a:r>
              <a:rPr lang="en-GB" noProof="0" err="1"/>
              <a:t>ici</a:t>
            </a:r>
            <a:r>
              <a:rPr lang="en-GB" noProof="0"/>
              <a:t>	&gt;&gt;</a:t>
            </a:r>
            <a:br>
              <a:rPr lang="en-GB" noProof="0"/>
            </a:br>
            <a:r>
              <a:rPr lang="en-GB" noProof="0"/>
              <a:t>pour </a:t>
            </a:r>
            <a:r>
              <a:rPr lang="en-GB" noProof="0" err="1"/>
              <a:t>insérer</a:t>
            </a:r>
            <a:r>
              <a:rPr lang="en-GB" noProof="0"/>
              <a:t> </a:t>
            </a:r>
            <a:r>
              <a:rPr lang="en-GB" noProof="0" err="1"/>
              <a:t>votre</a:t>
            </a:r>
            <a:r>
              <a:rPr lang="en-GB" noProof="0"/>
              <a:t> photo</a:t>
            </a:r>
          </a:p>
        </p:txBody>
      </p:sp>
      <p:grpSp>
        <p:nvGrpSpPr>
          <p:cNvPr id="20" name="SP Agenda Subsection" hidden="1"/>
          <p:cNvGrpSpPr>
            <a:grpSpLocks/>
          </p:cNvGrpSpPr>
          <p:nvPr userDrawn="1"/>
        </p:nvGrpSpPr>
        <p:grpSpPr>
          <a:xfrm>
            <a:off x="2339215" y="3246835"/>
            <a:ext cx="6353446" cy="0"/>
            <a:chOff x="2647374" y="3342713"/>
            <a:chExt cx="6882900" cy="500894"/>
          </a:xfrm>
        </p:grpSpPr>
        <p:sp>
          <p:nvSpPr>
            <p:cNvPr id="21" name="Textbox"/>
            <p:cNvSpPr txBox="1">
              <a:spLocks/>
            </p:cNvSpPr>
            <p:nvPr userDrawn="1"/>
          </p:nvSpPr>
          <p:spPr bwMode="gray">
            <a:xfrm>
              <a:off x="9480580" y="3342713"/>
              <a:ext cx="49694" cy="1538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 anchorCtr="0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400" kern="1200" cap="none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sz="100" kern="1200" cap="none" baseline="0">
                  <a:noFill/>
                  <a:latin typeface="+mj-lt"/>
                  <a:ea typeface="+mj-ea"/>
                  <a:cs typeface="+mj-cs"/>
                </a:rPr>
                <a:t>&lt;TEXT&gt;</a:t>
              </a:r>
            </a:p>
          </p:txBody>
        </p:sp>
        <p:sp>
          <p:nvSpPr>
            <p:cNvPr id="22" name="Textbox"/>
            <p:cNvSpPr txBox="1">
              <a:spLocks/>
            </p:cNvSpPr>
            <p:nvPr userDrawn="1"/>
          </p:nvSpPr>
          <p:spPr>
            <a:xfrm>
              <a:off x="2647374" y="3828218"/>
              <a:ext cx="286617" cy="1538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Autofit/>
            </a:bodyPr>
            <a:lstStyle>
              <a:lvl1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1"/>
                </a:buClr>
                <a:buFont typeface="Tahoma" panose="020B0604030504040204" pitchFamily="34" charset="0"/>
                <a:buChar char="⁄"/>
                <a:defRPr sz="2400" b="1" i="0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0" marR="0" indent="-252000" algn="just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Tahoma" panose="020B0604030504040204" pitchFamily="34" charset="0"/>
                <a:buChar char="⁄"/>
                <a:tabLst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8pPr>
              <a:lvl9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" b="1" i="0" kern="1200" cap="none" baseline="0">
                  <a:noFill/>
                  <a:latin typeface="+mj-lt"/>
                  <a:ea typeface="+mn-ea"/>
                  <a:cs typeface="+mn-cs"/>
                </a:rPr>
                <a:t>&lt;N</a:t>
              </a:r>
              <a:r>
                <a:rPr lang="en-GB" sz="100">
                  <a:noFill/>
                </a:rPr>
                <a:t>&gt;</a:t>
              </a:r>
            </a:p>
          </p:txBody>
        </p:sp>
      </p:grpSp>
      <p:grpSp>
        <p:nvGrpSpPr>
          <p:cNvPr id="23" name="SP Agenda Section" hidden="1"/>
          <p:cNvGrpSpPr>
            <a:grpSpLocks/>
          </p:cNvGrpSpPr>
          <p:nvPr userDrawn="1"/>
        </p:nvGrpSpPr>
        <p:grpSpPr>
          <a:xfrm>
            <a:off x="2339215" y="3246835"/>
            <a:ext cx="6353446" cy="0"/>
            <a:chOff x="2647374" y="3342713"/>
            <a:chExt cx="6882900" cy="500894"/>
          </a:xfrm>
        </p:grpSpPr>
        <p:sp>
          <p:nvSpPr>
            <p:cNvPr id="24" name="Textbox"/>
            <p:cNvSpPr txBox="1">
              <a:spLocks/>
            </p:cNvSpPr>
            <p:nvPr userDrawn="1"/>
          </p:nvSpPr>
          <p:spPr bwMode="gray">
            <a:xfrm>
              <a:off x="9480580" y="3342713"/>
              <a:ext cx="49694" cy="1538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 anchorCtr="0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400" kern="1200" cap="none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defTabSz="6858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sz="100" kern="1200" cap="none" baseline="0">
                  <a:noFill/>
                  <a:latin typeface="+mj-lt"/>
                  <a:ea typeface="+mj-ea"/>
                  <a:cs typeface="+mj-cs"/>
                </a:rPr>
                <a:t>&lt;TEXT&gt;</a:t>
              </a:r>
            </a:p>
          </p:txBody>
        </p:sp>
        <p:sp>
          <p:nvSpPr>
            <p:cNvPr id="25" name="Textbox"/>
            <p:cNvSpPr txBox="1">
              <a:spLocks/>
            </p:cNvSpPr>
            <p:nvPr userDrawn="1"/>
          </p:nvSpPr>
          <p:spPr>
            <a:xfrm>
              <a:off x="2647374" y="3828218"/>
              <a:ext cx="286617" cy="1538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Autofit/>
            </a:bodyPr>
            <a:lstStyle>
              <a:lvl1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1"/>
                </a:buClr>
                <a:buFont typeface="Tahoma" panose="020B0604030504040204" pitchFamily="34" charset="0"/>
                <a:buChar char="⁄"/>
                <a:defRPr sz="2400" b="1" i="0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0" marR="0" indent="-252000" algn="just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Tahoma" panose="020B0604030504040204" pitchFamily="34" charset="0"/>
                <a:buChar char="⁄"/>
                <a:tabLst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8pPr>
              <a:lvl9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" b="1" i="0" kern="1200" cap="none" baseline="0">
                  <a:noFill/>
                  <a:latin typeface="+mj-lt"/>
                  <a:ea typeface="+mn-ea"/>
                  <a:cs typeface="+mn-cs"/>
                </a:rPr>
                <a:t>&lt;N</a:t>
              </a:r>
              <a:r>
                <a:rPr lang="en-GB" sz="100">
                  <a:noFill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61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dential - 1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19016" y="951310"/>
            <a:ext cx="4718769" cy="2846774"/>
          </a:xfrm>
          <a:prstGeom prst="rect">
            <a:avLst/>
          </a:prstGeom>
          <a:noFill/>
        </p:spPr>
        <p:txBody>
          <a:bodyPr lIns="108000" tIns="108000" rIns="108000" bIns="108000">
            <a:normAutofit/>
          </a:bodyPr>
          <a:lstStyle>
            <a:lvl1pPr marL="0" marR="0" indent="0" algn="just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bg2"/>
                </a:solidFill>
              </a:defRPr>
            </a:lvl1pPr>
            <a:lvl2pPr marL="269081" marR="0" indent="-269081" algn="just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 sz="900">
                <a:solidFill>
                  <a:schemeClr val="tx1"/>
                </a:solidFill>
              </a:defRPr>
            </a:lvl2pPr>
            <a:lvl3pPr marL="270000" marR="0" indent="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</a:defRPr>
            </a:lvl3pPr>
            <a:lvl4pPr marL="486000" marR="0" indent="-21600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 sz="825">
                <a:solidFill>
                  <a:schemeClr val="tx1"/>
                </a:solidFill>
              </a:defRPr>
            </a:lvl4pPr>
            <a:lvl5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675">
                <a:solidFill>
                  <a:schemeClr val="tx1"/>
                </a:solidFill>
              </a:defRPr>
            </a:lvl5pPr>
            <a:lvl6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675">
                <a:solidFill>
                  <a:schemeClr val="tx1"/>
                </a:solidFill>
              </a:defRPr>
            </a:lvl6pPr>
            <a:lvl7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675">
                <a:solidFill>
                  <a:schemeClr val="tx1"/>
                </a:solidFill>
              </a:defRPr>
            </a:lvl7pPr>
            <a:lvl8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675">
                <a:solidFill>
                  <a:schemeClr val="tx1"/>
                </a:solidFill>
              </a:defRPr>
            </a:lvl8pPr>
            <a:lvl9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675">
                <a:solidFill>
                  <a:schemeClr val="tx1"/>
                </a:solidFill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1 - To move to the next level, Alt + Shift + right arrow</a:t>
            </a:r>
          </a:p>
          <a:p>
            <a:pPr marL="269081" marR="0" lvl="1" indent="-269081" algn="just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</a:t>
            </a:r>
          </a:p>
          <a:p>
            <a:pPr marL="270000" marR="0" lvl="2" indent="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</a:t>
            </a:r>
          </a:p>
          <a:p>
            <a:pPr marL="486000" marR="0" lvl="3" indent="-21600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4</a:t>
            </a:r>
          </a:p>
          <a:p>
            <a:pPr marL="675000" marR="0" lvl="4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5</a:t>
            </a:r>
          </a:p>
          <a:p>
            <a:pPr marL="675000" marR="0" lvl="5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6</a:t>
            </a:r>
          </a:p>
          <a:p>
            <a:pPr marL="675000" marR="0" lvl="6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7</a:t>
            </a:r>
          </a:p>
          <a:p>
            <a:pPr marL="675000" marR="0" lvl="7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8</a:t>
            </a:r>
          </a:p>
          <a:p>
            <a:pPr marL="675000" marR="0" lvl="8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9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3878780"/>
            <a:ext cx="9144000" cy="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250622" y="951310"/>
            <a:ext cx="3575471" cy="2441774"/>
          </a:xfrm>
        </p:spPr>
        <p:txBody>
          <a:bodyPr anchor="t"/>
          <a:lstStyle>
            <a:lvl1pPr algn="ctr">
              <a:defRPr sz="1050">
                <a:solidFill>
                  <a:schemeClr val="accent5"/>
                </a:solidFill>
              </a:defRPr>
            </a:lvl1pPr>
          </a:lstStyle>
          <a:p>
            <a:r>
              <a:rPr lang="en-GB"/>
              <a:t>Insert your illustration here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250461" y="3393084"/>
            <a:ext cx="3575631" cy="405000"/>
          </a:xfrm>
        </p:spPr>
        <p:txBody>
          <a:bodyPr lIns="0" rIns="0" anchor="b"/>
          <a:lstStyle>
            <a:lvl1pPr algn="l">
              <a:buFontTx/>
              <a:buNone/>
              <a:defRPr sz="750" i="0" cap="none" baseline="0">
                <a:solidFill>
                  <a:schemeClr val="accent5"/>
                </a:solidFill>
              </a:defRPr>
            </a:lvl1pPr>
            <a:lvl2pPr>
              <a:buFontTx/>
              <a:buNone/>
              <a:defRPr i="1">
                <a:solidFill>
                  <a:schemeClr val="bg2"/>
                </a:solidFill>
              </a:defRPr>
            </a:lvl2pPr>
            <a:lvl3pPr>
              <a:buFontTx/>
              <a:buNone/>
              <a:defRPr i="1">
                <a:solidFill>
                  <a:schemeClr val="bg2"/>
                </a:solidFill>
              </a:defRPr>
            </a:lvl3pPr>
            <a:lvl4pPr>
              <a:buFontTx/>
              <a:buNone/>
              <a:defRPr i="1">
                <a:solidFill>
                  <a:schemeClr val="bg2"/>
                </a:solidFill>
              </a:defRPr>
            </a:lvl4pPr>
            <a:lvl5pPr marL="270000" indent="0">
              <a:buFontTx/>
              <a:buNone/>
              <a:defRPr i="1"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Insert your legend or title here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250461" y="3801979"/>
            <a:ext cx="357563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81274" y="3892280"/>
            <a:ext cx="2399262" cy="783000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200025" marR="0" indent="-128588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  <a:tabLst/>
              <a:defRPr lang="fr-FR" sz="750" i="0" kern="1200" cap="none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00025" indent="-128588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750" i="0" cap="none" baseline="0">
                <a:solidFill>
                  <a:schemeClr val="bg1"/>
                </a:solidFill>
              </a:defRPr>
            </a:lvl2pPr>
            <a:lvl3pPr marL="200025" indent="-128588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750" i="0">
                <a:solidFill>
                  <a:schemeClr val="bg1"/>
                </a:solidFill>
              </a:defRPr>
            </a:lvl3pPr>
            <a:lvl4pPr marL="200025" indent="-128588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750" i="0" cap="none" baseline="0">
                <a:solidFill>
                  <a:schemeClr val="bg1"/>
                </a:solidFill>
              </a:defRPr>
            </a:lvl4pPr>
            <a:lvl5pPr marL="200025" indent="-128588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750" i="0">
                <a:solidFill>
                  <a:schemeClr val="bg1"/>
                </a:solidFill>
              </a:defRPr>
            </a:lvl5pPr>
            <a:lvl6pPr marL="200025" indent="-128588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750" i="0">
                <a:solidFill>
                  <a:schemeClr val="bg1"/>
                </a:solidFill>
              </a:defRPr>
            </a:lvl6pPr>
            <a:lvl7pPr marL="200025" indent="-128588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750" i="0" baseline="0">
                <a:solidFill>
                  <a:schemeClr val="bg1"/>
                </a:solidFill>
              </a:defRPr>
            </a:lvl7pPr>
            <a:lvl8pPr marL="200025" indent="-128588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750" i="0" baseline="0">
                <a:solidFill>
                  <a:schemeClr val="bg1"/>
                </a:solidFill>
              </a:defRPr>
            </a:lvl8pPr>
            <a:lvl9pPr marL="200025" indent="-128588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750" i="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Result or key element</a:t>
            </a:r>
          </a:p>
          <a:p>
            <a:pPr lvl="0"/>
            <a:r>
              <a:rPr lang="en-GB"/>
              <a:t>Result or key element</a:t>
            </a:r>
          </a:p>
          <a:p>
            <a:pPr lvl="0"/>
            <a:r>
              <a:rPr lang="en-GB"/>
              <a:t>Result or key element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31742" y="3892280"/>
            <a:ext cx="2399262" cy="783000"/>
          </a:xfrm>
          <a:solidFill>
            <a:schemeClr val="tx2"/>
          </a:solidFill>
        </p:spPr>
        <p:txBody>
          <a:bodyPr vert="horz" lIns="108000" tIns="108000" rIns="108000" bIns="108000" rtlCol="0" anchor="ctr">
            <a:noAutofit/>
          </a:bodyPr>
          <a:lstStyle>
            <a:lvl1pPr>
              <a:defRPr lang="fr-FR" sz="750" dirty="0" smtClean="0"/>
            </a:lvl1pPr>
          </a:lstStyle>
          <a:p>
            <a:pPr marL="200025" marR="0" lvl="0" indent="-128588" algn="l" fontAlgn="auto"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en-GB"/>
              <a:t>Result or key element</a:t>
            </a:r>
          </a:p>
          <a:p>
            <a:pPr marL="200025" marR="0" lvl="0" indent="-128588" algn="l" fontAlgn="auto"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en-GB"/>
              <a:t>Result or key element</a:t>
            </a:r>
          </a:p>
          <a:p>
            <a:pPr marL="200025" marR="0" lvl="0" indent="-128588" algn="l" fontAlgn="auto"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en-GB"/>
              <a:t>Result or key element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0805" y="4162280"/>
            <a:ext cx="2990769" cy="243000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71438" indent="0" algn="l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Tx/>
              <a:buNone/>
              <a:defRPr sz="1050" b="0" i="0" cap="none" baseline="0">
                <a:solidFill>
                  <a:schemeClr val="bg2"/>
                </a:solidFill>
              </a:defRPr>
            </a:lvl1pPr>
            <a:lvl2pPr marL="71438" indent="0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Tx/>
              <a:buNone/>
              <a:defRPr sz="900" i="0" cap="none" baseline="0">
                <a:solidFill>
                  <a:schemeClr val="bg1"/>
                </a:solidFill>
              </a:defRPr>
            </a:lvl2pPr>
            <a:lvl3pPr marL="71438" indent="0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Tx/>
              <a:buNone/>
              <a:defRPr sz="900" i="0">
                <a:solidFill>
                  <a:schemeClr val="bg1"/>
                </a:solidFill>
              </a:defRPr>
            </a:lvl3pPr>
            <a:lvl4pPr marL="71438" indent="0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Tx/>
              <a:buNone/>
              <a:defRPr sz="900" i="0" cap="none" baseline="0">
                <a:solidFill>
                  <a:schemeClr val="bg1"/>
                </a:solidFill>
              </a:defRPr>
            </a:lvl4pPr>
            <a:lvl5pPr marL="71438" indent="0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Tx/>
              <a:buNone/>
              <a:defRPr sz="900" i="0">
                <a:solidFill>
                  <a:schemeClr val="bg1"/>
                </a:solidFill>
              </a:defRPr>
            </a:lvl5pPr>
            <a:lvl6pPr marL="71438" indent="0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Tx/>
              <a:buNone/>
              <a:defRPr sz="900" i="0">
                <a:solidFill>
                  <a:schemeClr val="bg1"/>
                </a:solidFill>
              </a:defRPr>
            </a:lvl6pPr>
            <a:lvl7pPr marL="71438" indent="0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Tx/>
              <a:buNone/>
              <a:defRPr sz="900" i="0" baseline="0">
                <a:solidFill>
                  <a:schemeClr val="bg1"/>
                </a:solidFill>
              </a:defRPr>
            </a:lvl7pPr>
            <a:lvl8pPr marL="71438" indent="0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Tx/>
              <a:buNone/>
              <a:defRPr sz="900" i="0" baseline="0">
                <a:solidFill>
                  <a:schemeClr val="bg1"/>
                </a:solidFill>
              </a:defRPr>
            </a:lvl8pPr>
            <a:lvl9pPr marL="71438" indent="0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Tx/>
              <a:buNone/>
              <a:defRPr sz="900" i="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Results or Key elements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303499"/>
            <a:ext cx="8507077" cy="647811"/>
          </a:xfrm>
        </p:spPr>
        <p:txBody>
          <a:bodyPr lIns="108000" tIns="0" rIns="108000" bIns="0"/>
          <a:lstStyle>
            <a:lvl1pPr>
              <a:defRPr sz="165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Complete with a title here that carries your message on two lines at most for more </a:t>
            </a:r>
            <a:r>
              <a:rPr lang="en-GB" noProof="0"/>
              <a:t>readability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08235"/>
            <a:ext cx="8507077" cy="195263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5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en-GB" noProof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val="2366261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ni Credentials - 6 Logos &amp;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303499"/>
            <a:ext cx="8507077" cy="647811"/>
          </a:xfrm>
        </p:spPr>
        <p:txBody>
          <a:bodyPr lIns="108000" tIns="0" rIns="108000" bIns="0"/>
          <a:lstStyle>
            <a:lvl1pPr>
              <a:defRPr sz="165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Complete with a title here that carries your message on two lines at most for more </a:t>
            </a:r>
            <a:r>
              <a:rPr lang="en-GB" noProof="0"/>
              <a:t>readability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08235"/>
            <a:ext cx="8507077" cy="195263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5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en-GB" noProof="0"/>
              <a:t>Insert a top title here - must not exceed 1 line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48" hasCustomPrompt="1"/>
          </p:nvPr>
        </p:nvSpPr>
        <p:spPr>
          <a:xfrm>
            <a:off x="3272316" y="960332"/>
            <a:ext cx="2592000" cy="270000"/>
          </a:xfrm>
          <a:noFill/>
        </p:spPr>
        <p:txBody>
          <a:bodyPr lIns="0" tIns="0" rIns="46800" bIns="0" anchor="ctr">
            <a:noAutofit/>
          </a:bodyPr>
          <a:lstStyle>
            <a:lvl1pPr marL="285750" indent="-214313" algn="l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050" i="0" cap="none" baseline="0">
                <a:solidFill>
                  <a:schemeClr val="bg2"/>
                </a:solidFill>
              </a:defRPr>
            </a:lvl1pPr>
            <a:lvl2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>
                <a:solidFill>
                  <a:schemeClr val="bg2"/>
                </a:solidFill>
              </a:defRPr>
            </a:lvl2pPr>
            <a:lvl3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>
                <a:solidFill>
                  <a:schemeClr val="bg2"/>
                </a:solidFill>
              </a:defRPr>
            </a:lvl3pPr>
            <a:lvl4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 cap="none" baseline="0">
                <a:solidFill>
                  <a:schemeClr val="bg2"/>
                </a:solidFill>
              </a:defRPr>
            </a:lvl4pPr>
            <a:lvl5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>
                <a:solidFill>
                  <a:schemeClr val="bg2"/>
                </a:solidFill>
              </a:defRPr>
            </a:lvl5pPr>
            <a:lvl6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>
                <a:solidFill>
                  <a:schemeClr val="bg2"/>
                </a:solidFill>
              </a:defRPr>
            </a:lvl6pPr>
            <a:lvl7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 baseline="0">
                <a:solidFill>
                  <a:schemeClr val="bg2"/>
                </a:solidFill>
              </a:defRPr>
            </a:lvl7pPr>
            <a:lvl8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 baseline="0">
                <a:solidFill>
                  <a:schemeClr val="bg2"/>
                </a:solidFill>
              </a:defRPr>
            </a:lvl8pPr>
            <a:lvl9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GB"/>
              <a:t>Insert one line title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50" hasCustomPrompt="1"/>
          </p:nvPr>
        </p:nvSpPr>
        <p:spPr>
          <a:xfrm>
            <a:off x="3271524" y="1401096"/>
            <a:ext cx="2595174" cy="1064525"/>
          </a:xfrm>
          <a:noFill/>
          <a:ln>
            <a:solidFill>
              <a:schemeClr val="accent2"/>
            </a:solidFill>
          </a:ln>
        </p:spPr>
        <p:txBody>
          <a:bodyPr lIns="46800" rIns="46800" anchor="b">
            <a:noAutofit/>
          </a:bodyPr>
          <a:lstStyle>
            <a:lvl1pPr marL="35100" indent="0" algn="ctr">
              <a:lnSpc>
                <a:spcPct val="100000"/>
              </a:lnSpc>
              <a:spcBef>
                <a:spcPts val="300"/>
              </a:spcBef>
              <a:defRPr sz="750" i="0" cap="none" baseline="0">
                <a:solidFill>
                  <a:schemeClr val="bg2"/>
                </a:solidFill>
              </a:defRPr>
            </a:lvl1pPr>
            <a:lvl2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cap="none" baseline="0">
                <a:solidFill>
                  <a:schemeClr val="tx1"/>
                </a:solidFill>
              </a:defRPr>
            </a:lvl2pPr>
            <a:lvl3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tx1"/>
                </a:solidFill>
              </a:defRPr>
            </a:lvl3pPr>
            <a:lvl4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cap="none" baseline="0">
                <a:solidFill>
                  <a:schemeClr val="tx1"/>
                </a:solidFill>
              </a:defRPr>
            </a:lvl4pPr>
            <a:lvl5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tx1"/>
                </a:solidFill>
              </a:defRPr>
            </a:lvl5pPr>
            <a:lvl6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tx1"/>
                </a:solidFill>
              </a:defRPr>
            </a:lvl6pPr>
            <a:lvl7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tx1"/>
                </a:solidFill>
              </a:defRPr>
            </a:lvl7pPr>
            <a:lvl8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tx1"/>
                </a:solidFill>
              </a:defRPr>
            </a:lvl8pPr>
            <a:lvl9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This is a placeholder text to insert mission description (2 lines max)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319016" y="1401096"/>
            <a:ext cx="2595174" cy="1064525"/>
          </a:xfrm>
          <a:noFill/>
          <a:ln>
            <a:solidFill>
              <a:schemeClr val="accent2"/>
            </a:solidFill>
          </a:ln>
        </p:spPr>
        <p:txBody>
          <a:bodyPr lIns="46800" rIns="46800" anchor="b">
            <a:noAutofit/>
          </a:bodyPr>
          <a:lstStyle>
            <a:lvl1pPr marL="35100" indent="0" algn="ctr">
              <a:lnSpc>
                <a:spcPct val="100000"/>
              </a:lnSpc>
              <a:spcBef>
                <a:spcPts val="300"/>
              </a:spcBef>
              <a:defRPr sz="750" i="0" cap="none" baseline="0">
                <a:solidFill>
                  <a:schemeClr val="bg2"/>
                </a:solidFill>
              </a:defRPr>
            </a:lvl1pPr>
            <a:lvl2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cap="none" baseline="0">
                <a:solidFill>
                  <a:schemeClr val="tx1"/>
                </a:solidFill>
              </a:defRPr>
            </a:lvl2pPr>
            <a:lvl3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tx1"/>
                </a:solidFill>
              </a:defRPr>
            </a:lvl3pPr>
            <a:lvl4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cap="none" baseline="0">
                <a:solidFill>
                  <a:schemeClr val="tx1"/>
                </a:solidFill>
              </a:defRPr>
            </a:lvl4pPr>
            <a:lvl5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tx1"/>
                </a:solidFill>
              </a:defRPr>
            </a:lvl5pPr>
            <a:lvl6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tx1"/>
                </a:solidFill>
              </a:defRPr>
            </a:lvl6pPr>
            <a:lvl7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tx1"/>
                </a:solidFill>
              </a:defRPr>
            </a:lvl7pPr>
            <a:lvl8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tx1"/>
                </a:solidFill>
              </a:defRPr>
            </a:lvl8pPr>
            <a:lvl9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This is a placeholder text to insert mission description (2 lines max)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6224031" y="1401096"/>
            <a:ext cx="2595174" cy="1064525"/>
          </a:xfrm>
          <a:noFill/>
          <a:ln>
            <a:solidFill>
              <a:schemeClr val="accent2"/>
            </a:solidFill>
          </a:ln>
        </p:spPr>
        <p:txBody>
          <a:bodyPr lIns="46800" rIns="46800" anchor="b">
            <a:noAutofit/>
          </a:bodyPr>
          <a:lstStyle>
            <a:lvl1pPr marL="35100" indent="0" algn="ctr">
              <a:lnSpc>
                <a:spcPct val="100000"/>
              </a:lnSpc>
              <a:spcBef>
                <a:spcPts val="300"/>
              </a:spcBef>
              <a:defRPr sz="750" i="0" cap="none" baseline="0">
                <a:solidFill>
                  <a:schemeClr val="bg2"/>
                </a:solidFill>
              </a:defRPr>
            </a:lvl1pPr>
            <a:lvl2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cap="none" baseline="0">
                <a:solidFill>
                  <a:schemeClr val="tx1"/>
                </a:solidFill>
              </a:defRPr>
            </a:lvl2pPr>
            <a:lvl3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tx1"/>
                </a:solidFill>
              </a:defRPr>
            </a:lvl3pPr>
            <a:lvl4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cap="none" baseline="0">
                <a:solidFill>
                  <a:schemeClr val="tx1"/>
                </a:solidFill>
              </a:defRPr>
            </a:lvl4pPr>
            <a:lvl5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tx1"/>
                </a:solidFill>
              </a:defRPr>
            </a:lvl5pPr>
            <a:lvl6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tx1"/>
                </a:solidFill>
              </a:defRPr>
            </a:lvl6pPr>
            <a:lvl7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tx1"/>
                </a:solidFill>
              </a:defRPr>
            </a:lvl7pPr>
            <a:lvl8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tx1"/>
                </a:solidFill>
              </a:defRPr>
            </a:lvl8pPr>
            <a:lvl9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This is a placeholder text to insert mission description (2 lines max)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3271524" y="2615533"/>
            <a:ext cx="2595174" cy="1064525"/>
          </a:xfrm>
          <a:noFill/>
          <a:ln>
            <a:solidFill>
              <a:schemeClr val="accent2"/>
            </a:solidFill>
          </a:ln>
        </p:spPr>
        <p:txBody>
          <a:bodyPr lIns="46800" rIns="46800" anchor="b">
            <a:noAutofit/>
          </a:bodyPr>
          <a:lstStyle>
            <a:lvl1pPr marL="35100" indent="0" algn="ctr">
              <a:lnSpc>
                <a:spcPct val="100000"/>
              </a:lnSpc>
              <a:spcBef>
                <a:spcPts val="300"/>
              </a:spcBef>
              <a:defRPr sz="750" i="0" cap="none" baseline="0">
                <a:solidFill>
                  <a:schemeClr val="bg2"/>
                </a:solidFill>
              </a:defRPr>
            </a:lvl1pPr>
            <a:lvl2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cap="none" baseline="0">
                <a:solidFill>
                  <a:schemeClr val="tx1"/>
                </a:solidFill>
              </a:defRPr>
            </a:lvl2pPr>
            <a:lvl3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tx1"/>
                </a:solidFill>
              </a:defRPr>
            </a:lvl3pPr>
            <a:lvl4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cap="none" baseline="0">
                <a:solidFill>
                  <a:schemeClr val="tx1"/>
                </a:solidFill>
              </a:defRPr>
            </a:lvl4pPr>
            <a:lvl5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tx1"/>
                </a:solidFill>
              </a:defRPr>
            </a:lvl5pPr>
            <a:lvl6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tx1"/>
                </a:solidFill>
              </a:defRPr>
            </a:lvl6pPr>
            <a:lvl7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tx1"/>
                </a:solidFill>
              </a:defRPr>
            </a:lvl7pPr>
            <a:lvl8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tx1"/>
                </a:solidFill>
              </a:defRPr>
            </a:lvl8pPr>
            <a:lvl9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This is a placeholder text to insert mission description (2 lines max)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319016" y="2615533"/>
            <a:ext cx="2595174" cy="1064525"/>
          </a:xfrm>
          <a:noFill/>
          <a:ln>
            <a:solidFill>
              <a:schemeClr val="accent2"/>
            </a:solidFill>
          </a:ln>
        </p:spPr>
        <p:txBody>
          <a:bodyPr lIns="46800" rIns="46800" anchor="b">
            <a:noAutofit/>
          </a:bodyPr>
          <a:lstStyle>
            <a:lvl1pPr marL="35100" indent="0" algn="ctr">
              <a:lnSpc>
                <a:spcPct val="100000"/>
              </a:lnSpc>
              <a:spcBef>
                <a:spcPts val="300"/>
              </a:spcBef>
              <a:defRPr sz="750" i="0" cap="none" baseline="0">
                <a:solidFill>
                  <a:schemeClr val="bg2"/>
                </a:solidFill>
              </a:defRPr>
            </a:lvl1pPr>
            <a:lvl2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cap="none" baseline="0">
                <a:solidFill>
                  <a:schemeClr val="tx1"/>
                </a:solidFill>
              </a:defRPr>
            </a:lvl2pPr>
            <a:lvl3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tx1"/>
                </a:solidFill>
              </a:defRPr>
            </a:lvl3pPr>
            <a:lvl4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cap="none" baseline="0">
                <a:solidFill>
                  <a:schemeClr val="tx1"/>
                </a:solidFill>
              </a:defRPr>
            </a:lvl4pPr>
            <a:lvl5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tx1"/>
                </a:solidFill>
              </a:defRPr>
            </a:lvl5pPr>
            <a:lvl6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tx1"/>
                </a:solidFill>
              </a:defRPr>
            </a:lvl6pPr>
            <a:lvl7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tx1"/>
                </a:solidFill>
              </a:defRPr>
            </a:lvl7pPr>
            <a:lvl8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tx1"/>
                </a:solidFill>
              </a:defRPr>
            </a:lvl8pPr>
            <a:lvl9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This is a placeholder text to insert mission description (2 lines max)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6224031" y="2615533"/>
            <a:ext cx="2595174" cy="1064525"/>
          </a:xfrm>
          <a:noFill/>
          <a:ln>
            <a:solidFill>
              <a:schemeClr val="accent2"/>
            </a:solidFill>
          </a:ln>
        </p:spPr>
        <p:txBody>
          <a:bodyPr lIns="46800" rIns="46800" anchor="b">
            <a:noAutofit/>
          </a:bodyPr>
          <a:lstStyle>
            <a:lvl1pPr marL="35100" indent="0" algn="ctr">
              <a:lnSpc>
                <a:spcPct val="100000"/>
              </a:lnSpc>
              <a:spcBef>
                <a:spcPts val="300"/>
              </a:spcBef>
              <a:defRPr sz="750" i="0" cap="none" baseline="0">
                <a:solidFill>
                  <a:schemeClr val="bg2"/>
                </a:solidFill>
              </a:defRPr>
            </a:lvl1pPr>
            <a:lvl2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cap="none" baseline="0">
                <a:solidFill>
                  <a:schemeClr val="tx1"/>
                </a:solidFill>
              </a:defRPr>
            </a:lvl2pPr>
            <a:lvl3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tx1"/>
                </a:solidFill>
              </a:defRPr>
            </a:lvl3pPr>
            <a:lvl4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cap="none" baseline="0">
                <a:solidFill>
                  <a:schemeClr val="tx1"/>
                </a:solidFill>
              </a:defRPr>
            </a:lvl4pPr>
            <a:lvl5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tx1"/>
                </a:solidFill>
              </a:defRPr>
            </a:lvl5pPr>
            <a:lvl6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tx1"/>
                </a:solidFill>
              </a:defRPr>
            </a:lvl6pPr>
            <a:lvl7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tx1"/>
                </a:solidFill>
              </a:defRPr>
            </a:lvl7pPr>
            <a:lvl8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tx1"/>
                </a:solidFill>
              </a:defRPr>
            </a:lvl8pPr>
            <a:lvl9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This is a placeholder text to insert mission description (2 lines max)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66" hasCustomPrompt="1"/>
          </p:nvPr>
        </p:nvSpPr>
        <p:spPr>
          <a:xfrm>
            <a:off x="319015" y="960332"/>
            <a:ext cx="2592000" cy="270000"/>
          </a:xfrm>
          <a:noFill/>
        </p:spPr>
        <p:txBody>
          <a:bodyPr lIns="0" tIns="0" rIns="46800" bIns="0" anchor="ctr">
            <a:noAutofit/>
          </a:bodyPr>
          <a:lstStyle>
            <a:lvl1pPr marL="285750" indent="-214313" algn="l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050" i="0" cap="none" baseline="0">
                <a:solidFill>
                  <a:schemeClr val="bg2"/>
                </a:solidFill>
              </a:defRPr>
            </a:lvl1pPr>
            <a:lvl2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>
                <a:solidFill>
                  <a:schemeClr val="bg2"/>
                </a:solidFill>
              </a:defRPr>
            </a:lvl2pPr>
            <a:lvl3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>
                <a:solidFill>
                  <a:schemeClr val="bg2"/>
                </a:solidFill>
              </a:defRPr>
            </a:lvl3pPr>
            <a:lvl4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 cap="none" baseline="0">
                <a:solidFill>
                  <a:schemeClr val="bg2"/>
                </a:solidFill>
              </a:defRPr>
            </a:lvl4pPr>
            <a:lvl5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>
                <a:solidFill>
                  <a:schemeClr val="bg2"/>
                </a:solidFill>
              </a:defRPr>
            </a:lvl5pPr>
            <a:lvl6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>
                <a:solidFill>
                  <a:schemeClr val="bg2"/>
                </a:solidFill>
              </a:defRPr>
            </a:lvl6pPr>
            <a:lvl7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 baseline="0">
                <a:solidFill>
                  <a:schemeClr val="bg2"/>
                </a:solidFill>
              </a:defRPr>
            </a:lvl7pPr>
            <a:lvl8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 baseline="0">
                <a:solidFill>
                  <a:schemeClr val="bg2"/>
                </a:solidFill>
              </a:defRPr>
            </a:lvl8pPr>
            <a:lvl9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GB"/>
              <a:t>Insert one line title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67" hasCustomPrompt="1"/>
          </p:nvPr>
        </p:nvSpPr>
        <p:spPr>
          <a:xfrm>
            <a:off x="6225617" y="960332"/>
            <a:ext cx="2592000" cy="270000"/>
          </a:xfrm>
          <a:noFill/>
        </p:spPr>
        <p:txBody>
          <a:bodyPr lIns="0" tIns="0" rIns="46800" bIns="0" anchor="ctr">
            <a:noAutofit/>
          </a:bodyPr>
          <a:lstStyle>
            <a:lvl1pPr marL="285750" indent="-214313" algn="l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050" i="0" cap="none" baseline="0">
                <a:solidFill>
                  <a:schemeClr val="bg2"/>
                </a:solidFill>
              </a:defRPr>
            </a:lvl1pPr>
            <a:lvl2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>
                <a:solidFill>
                  <a:schemeClr val="bg2"/>
                </a:solidFill>
              </a:defRPr>
            </a:lvl2pPr>
            <a:lvl3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>
                <a:solidFill>
                  <a:schemeClr val="bg2"/>
                </a:solidFill>
              </a:defRPr>
            </a:lvl3pPr>
            <a:lvl4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 cap="none" baseline="0">
                <a:solidFill>
                  <a:schemeClr val="bg2"/>
                </a:solidFill>
              </a:defRPr>
            </a:lvl4pPr>
            <a:lvl5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>
                <a:solidFill>
                  <a:schemeClr val="bg2"/>
                </a:solidFill>
              </a:defRPr>
            </a:lvl5pPr>
            <a:lvl6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>
                <a:solidFill>
                  <a:schemeClr val="bg2"/>
                </a:solidFill>
              </a:defRPr>
            </a:lvl6pPr>
            <a:lvl7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 baseline="0">
                <a:solidFill>
                  <a:schemeClr val="bg2"/>
                </a:solidFill>
              </a:defRPr>
            </a:lvl7pPr>
            <a:lvl8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 baseline="0">
                <a:solidFill>
                  <a:schemeClr val="bg2"/>
                </a:solidFill>
              </a:defRPr>
            </a:lvl8pPr>
            <a:lvl9pPr marL="285750" indent="-214313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ahoma" panose="020B0604030504040204" pitchFamily="34" charset="0"/>
              <a:buChar char="⁄"/>
              <a:defRPr sz="1050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GB"/>
              <a:t>Insert one line title</a:t>
            </a:r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55" hasCustomPrompt="1"/>
          </p:nvPr>
        </p:nvSpPr>
        <p:spPr>
          <a:xfrm>
            <a:off x="778945" y="1543616"/>
            <a:ext cx="1661538" cy="459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Insert client logo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56" hasCustomPrompt="1"/>
          </p:nvPr>
        </p:nvSpPr>
        <p:spPr>
          <a:xfrm>
            <a:off x="3734896" y="1543616"/>
            <a:ext cx="1661538" cy="459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Insert client logo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57" hasCustomPrompt="1"/>
          </p:nvPr>
        </p:nvSpPr>
        <p:spPr>
          <a:xfrm>
            <a:off x="6690848" y="1543616"/>
            <a:ext cx="1661538" cy="459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Insert client logo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58" hasCustomPrompt="1"/>
          </p:nvPr>
        </p:nvSpPr>
        <p:spPr>
          <a:xfrm>
            <a:off x="778945" y="2770838"/>
            <a:ext cx="1661538" cy="459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Insert client logo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59" hasCustomPrompt="1"/>
          </p:nvPr>
        </p:nvSpPr>
        <p:spPr>
          <a:xfrm>
            <a:off x="3734896" y="2770838"/>
            <a:ext cx="1661538" cy="459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Insert client logo</a:t>
            </a:r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60" hasCustomPrompt="1"/>
          </p:nvPr>
        </p:nvSpPr>
        <p:spPr>
          <a:xfrm>
            <a:off x="6690848" y="2770838"/>
            <a:ext cx="1661538" cy="459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Insert client logo</a:t>
            </a:r>
          </a:p>
        </p:txBody>
      </p:sp>
    </p:spTree>
    <p:extLst>
      <p:ext uri="{BB962C8B-B14F-4D97-AF65-F5344CB8AC3E}">
        <p14:creationId xmlns:p14="http://schemas.microsoft.com/office/powerpoint/2010/main" val="14160461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rriculum Vit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654345" y="0"/>
            <a:ext cx="248965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8" hasCustomPrompt="1"/>
          </p:nvPr>
        </p:nvSpPr>
        <p:spPr>
          <a:xfrm>
            <a:off x="6902250" y="1677529"/>
            <a:ext cx="1993846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900" b="1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First Name Last Name</a:t>
            </a:r>
          </a:p>
        </p:txBody>
      </p:sp>
      <p:sp>
        <p:nvSpPr>
          <p:cNvPr id="22" name="Espace réservé du texte 19"/>
          <p:cNvSpPr>
            <a:spLocks noGrp="1"/>
          </p:cNvSpPr>
          <p:nvPr>
            <p:ph type="body" sz="quarter" idx="30" hasCustomPrompt="1"/>
          </p:nvPr>
        </p:nvSpPr>
        <p:spPr>
          <a:xfrm>
            <a:off x="6902250" y="1881044"/>
            <a:ext cx="1993846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825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Grade</a:t>
            </a:r>
          </a:p>
        </p:txBody>
      </p:sp>
      <p:sp>
        <p:nvSpPr>
          <p:cNvPr id="23" name="Espace réservé du texte 19"/>
          <p:cNvSpPr>
            <a:spLocks noGrp="1"/>
          </p:cNvSpPr>
          <p:nvPr>
            <p:ph type="body" sz="quarter" idx="31" hasCustomPrompt="1"/>
          </p:nvPr>
        </p:nvSpPr>
        <p:spPr>
          <a:xfrm>
            <a:off x="6902250" y="2084558"/>
            <a:ext cx="1993846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75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Number of years of experience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32" hasCustomPrompt="1"/>
          </p:nvPr>
        </p:nvSpPr>
        <p:spPr>
          <a:xfrm>
            <a:off x="6902250" y="2470012"/>
            <a:ext cx="1993846" cy="13917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788" i="1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Write here a short and personal description  emphasizing your profile and your competencies. This text should be written in the first person and in 50 words at most</a:t>
            </a:r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34" hasCustomPrompt="1"/>
          </p:nvPr>
        </p:nvSpPr>
        <p:spPr>
          <a:xfrm>
            <a:off x="6902250" y="4049485"/>
            <a:ext cx="1993846" cy="7824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150"/>
              </a:spcBef>
              <a:spcAft>
                <a:spcPts val="150"/>
              </a:spcAft>
              <a:buClr>
                <a:schemeClr val="bg2"/>
              </a:buClr>
              <a:buFont typeface="Tahoma" panose="020B0604030504040204" pitchFamily="34" charset="0"/>
              <a:buNone/>
              <a:defRPr sz="675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Education</a:t>
            </a:r>
          </a:p>
          <a:p>
            <a:pPr lvl="0"/>
            <a:r>
              <a:rPr lang="en-GB" noProof="0"/>
              <a:t>Certification(s)</a:t>
            </a:r>
          </a:p>
          <a:p>
            <a:pPr lvl="0"/>
            <a:r>
              <a:rPr lang="en-GB" noProof="0"/>
              <a:t>Internal Responsibilities</a:t>
            </a:r>
          </a:p>
          <a:p>
            <a:pPr lvl="0"/>
            <a:r>
              <a:rPr lang="en-GB" noProof="0"/>
              <a:t>Language(s) and level(s)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35" hasCustomPrompt="1"/>
          </p:nvPr>
        </p:nvSpPr>
        <p:spPr>
          <a:xfrm>
            <a:off x="7030279" y="141052"/>
            <a:ext cx="1737789" cy="1412028"/>
          </a:xfrm>
          <a:custGeom>
            <a:avLst/>
            <a:gdLst>
              <a:gd name="connsiteX0" fmla="*/ 2027901 w 2880000"/>
              <a:gd name="connsiteY0" fmla="*/ 2754523 h 2880000"/>
              <a:gd name="connsiteX1" fmla="*/ 323082 w 2880000"/>
              <a:gd name="connsiteY1" fmla="*/ 2348897 h 2880000"/>
              <a:gd name="connsiteX2" fmla="*/ 272384 w 2880000"/>
              <a:gd name="connsiteY2" fmla="*/ 597221 h 2880000"/>
              <a:gd name="connsiteX3" fmla="*/ 1950889 w 2880000"/>
              <a:gd name="connsiteY3" fmla="*/ 93674 h 2880000"/>
              <a:gd name="connsiteX4" fmla="*/ 2872781 w 2880000"/>
              <a:gd name="connsiteY4" fmla="*/ 1583995 h 2880000"/>
              <a:gd name="connsiteX5" fmla="*/ 2027901 w 2880000"/>
              <a:gd name="connsiteY5" fmla="*/ 2754523 h 28800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049" h="2880200">
                <a:moveTo>
                  <a:pt x="2027903" y="2754637"/>
                </a:moveTo>
                <a:cubicBezTo>
                  <a:pt x="1433294" y="3020567"/>
                  <a:pt x="734213" y="2854235"/>
                  <a:pt x="323084" y="2349011"/>
                </a:cubicBezTo>
                <a:cubicBezTo>
                  <a:pt x="-88045" y="1843787"/>
                  <a:pt x="-108834" y="1125491"/>
                  <a:pt x="272386" y="597335"/>
                </a:cubicBezTo>
                <a:cubicBezTo>
                  <a:pt x="653607" y="69179"/>
                  <a:pt x="1341898" y="-137307"/>
                  <a:pt x="1950891" y="93788"/>
                </a:cubicBezTo>
                <a:cubicBezTo>
                  <a:pt x="2559885" y="324883"/>
                  <a:pt x="2937917" y="936007"/>
                  <a:pt x="2872783" y="1584109"/>
                </a:cubicBezTo>
                <a:cubicBezTo>
                  <a:pt x="2510047" y="1915790"/>
                  <a:pt x="2260258" y="2210782"/>
                  <a:pt x="2027903" y="2754637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 algn="ctr">
              <a:defRPr sz="750" i="1" baseline="0"/>
            </a:lvl1pPr>
          </a:lstStyle>
          <a:p>
            <a:r>
              <a:rPr lang="en-GB" noProof="0"/>
              <a:t>Click to insert a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19016" y="303499"/>
            <a:ext cx="6204536" cy="358378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>
            <a:lvl1pPr>
              <a:defRPr lang="fr-FR" baseline="0" noProof="0" dirty="0"/>
            </a:lvl1pPr>
          </a:lstStyle>
          <a:p>
            <a:pPr lvl="0"/>
            <a:r>
              <a:rPr lang="en-GB" noProof="0"/>
              <a:t>Write here your CV’s main subject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6" y="108235"/>
            <a:ext cx="6204535" cy="195263"/>
          </a:xfrm>
          <a:prstGeom prst="rect">
            <a:avLst/>
          </a:prstGeom>
        </p:spPr>
        <p:txBody>
          <a:bodyPr vert="horz" lIns="108000" tIns="0" rIns="108000" bIns="0" rtlCol="0" anchor="b">
            <a:normAutofit/>
          </a:bodyPr>
          <a:lstStyle>
            <a:lvl1pPr>
              <a:defRPr lang="fr-FR" sz="750" cap="all" noProof="0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GB" noProof="0"/>
              <a:t>Curriculum vitae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964881" y="4865969"/>
            <a:ext cx="1503133" cy="19620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r">
              <a:spcBef>
                <a:spcPts val="300"/>
              </a:spcBef>
              <a:buClr>
                <a:srgbClr val="660066"/>
              </a:buClr>
            </a:pPr>
            <a:r>
              <a:rPr lang="en-GB" sz="450" noProof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confidential</a:t>
            </a:r>
            <a:r>
              <a:rPr lang="en-GB" sz="675" noProof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675" noProof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24" name="Textfeld 6"/>
          <p:cNvSpPr txBox="1"/>
          <p:nvPr userDrawn="1"/>
        </p:nvSpPr>
        <p:spPr bwMode="gray">
          <a:xfrm>
            <a:off x="8493666" y="4912136"/>
            <a:ext cx="332308" cy="1038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lang="en-GB" sz="675" noProof="0" smtClean="0">
                <a:solidFill>
                  <a:schemeClr val="bg2"/>
                </a:solidFill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GB" sz="675" noProof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128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ni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303499"/>
            <a:ext cx="8507077" cy="647811"/>
          </a:xfrm>
        </p:spPr>
        <p:txBody>
          <a:bodyPr lIns="108000" tIns="0" rIns="108000" bIns="0"/>
          <a:lstStyle>
            <a:lvl1pPr>
              <a:defRPr sz="1650" baseline="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Place your mini CV here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08235"/>
            <a:ext cx="8507077" cy="195263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5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en-GB" noProof="0"/>
              <a:t>Curriculum vitae</a:t>
            </a:r>
          </a:p>
        </p:txBody>
      </p:sp>
      <p:sp>
        <p:nvSpPr>
          <p:cNvPr id="6" name="Espace réservé pour une image  9"/>
          <p:cNvSpPr>
            <a:spLocks noGrp="1"/>
          </p:cNvSpPr>
          <p:nvPr>
            <p:ph type="pic" sz="quarter" idx="35" hasCustomPrompt="1"/>
          </p:nvPr>
        </p:nvSpPr>
        <p:spPr>
          <a:xfrm>
            <a:off x="319016" y="1097943"/>
            <a:ext cx="1165204" cy="946778"/>
          </a:xfrm>
          <a:custGeom>
            <a:avLst/>
            <a:gdLst>
              <a:gd name="connsiteX0" fmla="*/ 2027901 w 2880000"/>
              <a:gd name="connsiteY0" fmla="*/ 2754523 h 2880000"/>
              <a:gd name="connsiteX1" fmla="*/ 323082 w 2880000"/>
              <a:gd name="connsiteY1" fmla="*/ 2348897 h 2880000"/>
              <a:gd name="connsiteX2" fmla="*/ 272384 w 2880000"/>
              <a:gd name="connsiteY2" fmla="*/ 597221 h 2880000"/>
              <a:gd name="connsiteX3" fmla="*/ 1950889 w 2880000"/>
              <a:gd name="connsiteY3" fmla="*/ 93674 h 2880000"/>
              <a:gd name="connsiteX4" fmla="*/ 2872781 w 2880000"/>
              <a:gd name="connsiteY4" fmla="*/ 1583995 h 2880000"/>
              <a:gd name="connsiteX5" fmla="*/ 2027901 w 2880000"/>
              <a:gd name="connsiteY5" fmla="*/ 2754523 h 28800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049" h="2880200">
                <a:moveTo>
                  <a:pt x="2027903" y="2754637"/>
                </a:moveTo>
                <a:cubicBezTo>
                  <a:pt x="1433294" y="3020567"/>
                  <a:pt x="734213" y="2854235"/>
                  <a:pt x="323084" y="2349011"/>
                </a:cubicBezTo>
                <a:cubicBezTo>
                  <a:pt x="-88045" y="1843787"/>
                  <a:pt x="-108834" y="1125491"/>
                  <a:pt x="272386" y="597335"/>
                </a:cubicBezTo>
                <a:cubicBezTo>
                  <a:pt x="653607" y="69179"/>
                  <a:pt x="1341898" y="-137307"/>
                  <a:pt x="1950891" y="93788"/>
                </a:cubicBezTo>
                <a:cubicBezTo>
                  <a:pt x="2559885" y="324883"/>
                  <a:pt x="2937917" y="936007"/>
                  <a:pt x="2872783" y="1584109"/>
                </a:cubicBezTo>
                <a:cubicBezTo>
                  <a:pt x="2510047" y="1915790"/>
                  <a:pt x="2260258" y="2210782"/>
                  <a:pt x="2027903" y="2754637"/>
                </a:cubicBez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675" i="1" baseline="0"/>
            </a:lvl1pPr>
          </a:lstStyle>
          <a:p>
            <a:r>
              <a:rPr lang="en-GB" noProof="0"/>
              <a:t>Click to insert a picture</a:t>
            </a:r>
          </a:p>
        </p:txBody>
      </p:sp>
      <p:sp>
        <p:nvSpPr>
          <p:cNvPr id="8" name="Espace réservé du texte 19"/>
          <p:cNvSpPr>
            <a:spLocks noGrp="1"/>
          </p:cNvSpPr>
          <p:nvPr>
            <p:ph type="body" sz="quarter" idx="28" hasCustomPrompt="1"/>
          </p:nvPr>
        </p:nvSpPr>
        <p:spPr>
          <a:xfrm>
            <a:off x="1621958" y="1097942"/>
            <a:ext cx="2833902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825" b="1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First Name LAST NAME</a:t>
            </a:r>
          </a:p>
        </p:txBody>
      </p:sp>
      <p:sp>
        <p:nvSpPr>
          <p:cNvPr id="9" name="Espace réservé du texte 19"/>
          <p:cNvSpPr>
            <a:spLocks noGrp="1"/>
          </p:cNvSpPr>
          <p:nvPr>
            <p:ph type="body" sz="quarter" idx="30" hasCustomPrompt="1"/>
          </p:nvPr>
        </p:nvSpPr>
        <p:spPr>
          <a:xfrm>
            <a:off x="1621957" y="1287387"/>
            <a:ext cx="2833902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75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Grade – Number of years of experience</a:t>
            </a:r>
          </a:p>
        </p:txBody>
      </p:sp>
      <p:sp>
        <p:nvSpPr>
          <p:cNvPr id="10" name="Espace réservé du texte 19"/>
          <p:cNvSpPr>
            <a:spLocks noGrp="1"/>
          </p:cNvSpPr>
          <p:nvPr>
            <p:ph type="body" sz="quarter" idx="31" hasCustomPrompt="1"/>
          </p:nvPr>
        </p:nvSpPr>
        <p:spPr>
          <a:xfrm>
            <a:off x="1621957" y="1476832"/>
            <a:ext cx="2833901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28588" indent="-128588" algn="l">
              <a:buClr>
                <a:schemeClr val="bg2"/>
              </a:buClr>
              <a:buFont typeface="Tempus Sans ITC" panose="04020404030D07020202" pitchFamily="82" charset="0"/>
              <a:buChar char="/"/>
              <a:defRPr sz="675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Detail line 1</a:t>
            </a:r>
          </a:p>
        </p:txBody>
      </p:sp>
      <p:sp>
        <p:nvSpPr>
          <p:cNvPr id="11" name="Espace réservé du texte 19"/>
          <p:cNvSpPr>
            <a:spLocks noGrp="1"/>
          </p:cNvSpPr>
          <p:nvPr>
            <p:ph type="body" sz="quarter" idx="36" hasCustomPrompt="1"/>
          </p:nvPr>
        </p:nvSpPr>
        <p:spPr>
          <a:xfrm>
            <a:off x="1621957" y="1666277"/>
            <a:ext cx="2833901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28588" indent="-128588" algn="l">
              <a:buClr>
                <a:schemeClr val="bg2"/>
              </a:buClr>
              <a:buFont typeface="Tempus Sans ITC" panose="04020404030D07020202" pitchFamily="82" charset="0"/>
              <a:buChar char="/"/>
              <a:defRPr sz="675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Detail line 2</a:t>
            </a:r>
          </a:p>
        </p:txBody>
      </p:sp>
      <p:sp>
        <p:nvSpPr>
          <p:cNvPr id="12" name="Espace réservé du texte 19"/>
          <p:cNvSpPr>
            <a:spLocks noGrp="1"/>
          </p:cNvSpPr>
          <p:nvPr>
            <p:ph type="body" sz="quarter" idx="37" hasCustomPrompt="1"/>
          </p:nvPr>
        </p:nvSpPr>
        <p:spPr>
          <a:xfrm>
            <a:off x="1621957" y="1855720"/>
            <a:ext cx="2833901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28588" indent="-128588" algn="l">
              <a:buClr>
                <a:schemeClr val="bg2"/>
              </a:buClr>
              <a:buFont typeface="Tempus Sans ITC" panose="04020404030D07020202" pitchFamily="82" charset="0"/>
              <a:buChar char="/"/>
              <a:defRPr sz="675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Detail line 3</a:t>
            </a:r>
          </a:p>
        </p:txBody>
      </p:sp>
      <p:sp>
        <p:nvSpPr>
          <p:cNvPr id="99" name="Espace réservé pour une image  9"/>
          <p:cNvSpPr>
            <a:spLocks noGrp="1"/>
          </p:cNvSpPr>
          <p:nvPr>
            <p:ph type="pic" sz="quarter" idx="38" hasCustomPrompt="1"/>
          </p:nvPr>
        </p:nvSpPr>
        <p:spPr>
          <a:xfrm>
            <a:off x="4689249" y="1097942"/>
            <a:ext cx="1165204" cy="946778"/>
          </a:xfrm>
          <a:custGeom>
            <a:avLst/>
            <a:gdLst>
              <a:gd name="connsiteX0" fmla="*/ 2027901 w 2880000"/>
              <a:gd name="connsiteY0" fmla="*/ 2754523 h 2880000"/>
              <a:gd name="connsiteX1" fmla="*/ 323082 w 2880000"/>
              <a:gd name="connsiteY1" fmla="*/ 2348897 h 2880000"/>
              <a:gd name="connsiteX2" fmla="*/ 272384 w 2880000"/>
              <a:gd name="connsiteY2" fmla="*/ 597221 h 2880000"/>
              <a:gd name="connsiteX3" fmla="*/ 1950889 w 2880000"/>
              <a:gd name="connsiteY3" fmla="*/ 93674 h 2880000"/>
              <a:gd name="connsiteX4" fmla="*/ 2872781 w 2880000"/>
              <a:gd name="connsiteY4" fmla="*/ 1583995 h 2880000"/>
              <a:gd name="connsiteX5" fmla="*/ 2027901 w 2880000"/>
              <a:gd name="connsiteY5" fmla="*/ 2754523 h 28800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049" h="2880200">
                <a:moveTo>
                  <a:pt x="2027903" y="2754637"/>
                </a:moveTo>
                <a:cubicBezTo>
                  <a:pt x="1433294" y="3020567"/>
                  <a:pt x="734213" y="2854235"/>
                  <a:pt x="323084" y="2349011"/>
                </a:cubicBezTo>
                <a:cubicBezTo>
                  <a:pt x="-88045" y="1843787"/>
                  <a:pt x="-108834" y="1125491"/>
                  <a:pt x="272386" y="597335"/>
                </a:cubicBezTo>
                <a:cubicBezTo>
                  <a:pt x="653607" y="69179"/>
                  <a:pt x="1341898" y="-137307"/>
                  <a:pt x="1950891" y="93788"/>
                </a:cubicBezTo>
                <a:cubicBezTo>
                  <a:pt x="2559885" y="324883"/>
                  <a:pt x="2937917" y="936007"/>
                  <a:pt x="2872783" y="1584109"/>
                </a:cubicBezTo>
                <a:cubicBezTo>
                  <a:pt x="2510047" y="1915790"/>
                  <a:pt x="2260258" y="2210782"/>
                  <a:pt x="2027903" y="2754637"/>
                </a:cubicBez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675" i="1" baseline="0"/>
            </a:lvl1pPr>
          </a:lstStyle>
          <a:p>
            <a:r>
              <a:rPr lang="en-GB" noProof="0"/>
              <a:t>Click to insert a picture</a:t>
            </a:r>
          </a:p>
        </p:txBody>
      </p:sp>
      <p:sp>
        <p:nvSpPr>
          <p:cNvPr id="100" name="Espace réservé du texte 19"/>
          <p:cNvSpPr>
            <a:spLocks noGrp="1"/>
          </p:cNvSpPr>
          <p:nvPr>
            <p:ph type="body" sz="quarter" idx="39" hasCustomPrompt="1"/>
          </p:nvPr>
        </p:nvSpPr>
        <p:spPr>
          <a:xfrm>
            <a:off x="5992191" y="1097942"/>
            <a:ext cx="2833902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825" b="1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First Name LAST NAME</a:t>
            </a:r>
          </a:p>
        </p:txBody>
      </p:sp>
      <p:sp>
        <p:nvSpPr>
          <p:cNvPr id="101" name="Espace réservé du texte 19"/>
          <p:cNvSpPr>
            <a:spLocks noGrp="1"/>
          </p:cNvSpPr>
          <p:nvPr>
            <p:ph type="body" sz="quarter" idx="40" hasCustomPrompt="1"/>
          </p:nvPr>
        </p:nvSpPr>
        <p:spPr>
          <a:xfrm>
            <a:off x="5992190" y="1287386"/>
            <a:ext cx="2833902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75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Grade – Number of years of experience</a:t>
            </a:r>
          </a:p>
        </p:txBody>
      </p:sp>
      <p:sp>
        <p:nvSpPr>
          <p:cNvPr id="102" name="Espace réservé du texte 19"/>
          <p:cNvSpPr>
            <a:spLocks noGrp="1"/>
          </p:cNvSpPr>
          <p:nvPr>
            <p:ph type="body" sz="quarter" idx="41" hasCustomPrompt="1"/>
          </p:nvPr>
        </p:nvSpPr>
        <p:spPr>
          <a:xfrm>
            <a:off x="5992190" y="1476831"/>
            <a:ext cx="2833901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28588" indent="-128588" algn="l">
              <a:buClr>
                <a:schemeClr val="bg2"/>
              </a:buClr>
              <a:buFont typeface="Tempus Sans ITC" panose="04020404030D07020202" pitchFamily="82" charset="0"/>
              <a:buChar char="/"/>
              <a:defRPr sz="675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Detail line 1</a:t>
            </a:r>
          </a:p>
        </p:txBody>
      </p:sp>
      <p:sp>
        <p:nvSpPr>
          <p:cNvPr id="103" name="Espace réservé du texte 19"/>
          <p:cNvSpPr>
            <a:spLocks noGrp="1"/>
          </p:cNvSpPr>
          <p:nvPr>
            <p:ph type="body" sz="quarter" idx="42" hasCustomPrompt="1"/>
          </p:nvPr>
        </p:nvSpPr>
        <p:spPr>
          <a:xfrm>
            <a:off x="5992190" y="1666276"/>
            <a:ext cx="2833901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28588" indent="-128588" algn="l">
              <a:buClr>
                <a:schemeClr val="bg2"/>
              </a:buClr>
              <a:buFont typeface="Tempus Sans ITC" panose="04020404030D07020202" pitchFamily="82" charset="0"/>
              <a:buChar char="/"/>
              <a:defRPr sz="675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Detail line 2</a:t>
            </a:r>
          </a:p>
        </p:txBody>
      </p:sp>
      <p:sp>
        <p:nvSpPr>
          <p:cNvPr id="104" name="Espace réservé du texte 19"/>
          <p:cNvSpPr>
            <a:spLocks noGrp="1"/>
          </p:cNvSpPr>
          <p:nvPr>
            <p:ph type="body" sz="quarter" idx="43" hasCustomPrompt="1"/>
          </p:nvPr>
        </p:nvSpPr>
        <p:spPr>
          <a:xfrm>
            <a:off x="5992190" y="1855719"/>
            <a:ext cx="2833901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28588" indent="-128588" algn="l">
              <a:buClr>
                <a:schemeClr val="bg2"/>
              </a:buClr>
              <a:buFont typeface="Tempus Sans ITC" panose="04020404030D07020202" pitchFamily="82" charset="0"/>
              <a:buChar char="/"/>
              <a:defRPr sz="675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Detail line 3</a:t>
            </a:r>
          </a:p>
        </p:txBody>
      </p:sp>
      <p:sp>
        <p:nvSpPr>
          <p:cNvPr id="107" name="Espace réservé pour une image  9"/>
          <p:cNvSpPr>
            <a:spLocks noGrp="1"/>
          </p:cNvSpPr>
          <p:nvPr>
            <p:ph type="pic" sz="quarter" idx="44" hasCustomPrompt="1"/>
          </p:nvPr>
        </p:nvSpPr>
        <p:spPr>
          <a:xfrm>
            <a:off x="319013" y="2296895"/>
            <a:ext cx="1165204" cy="946778"/>
          </a:xfrm>
          <a:custGeom>
            <a:avLst/>
            <a:gdLst>
              <a:gd name="connsiteX0" fmla="*/ 2027901 w 2880000"/>
              <a:gd name="connsiteY0" fmla="*/ 2754523 h 2880000"/>
              <a:gd name="connsiteX1" fmla="*/ 323082 w 2880000"/>
              <a:gd name="connsiteY1" fmla="*/ 2348897 h 2880000"/>
              <a:gd name="connsiteX2" fmla="*/ 272384 w 2880000"/>
              <a:gd name="connsiteY2" fmla="*/ 597221 h 2880000"/>
              <a:gd name="connsiteX3" fmla="*/ 1950889 w 2880000"/>
              <a:gd name="connsiteY3" fmla="*/ 93674 h 2880000"/>
              <a:gd name="connsiteX4" fmla="*/ 2872781 w 2880000"/>
              <a:gd name="connsiteY4" fmla="*/ 1583995 h 2880000"/>
              <a:gd name="connsiteX5" fmla="*/ 2027901 w 2880000"/>
              <a:gd name="connsiteY5" fmla="*/ 2754523 h 28800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049" h="2880200">
                <a:moveTo>
                  <a:pt x="2027903" y="2754637"/>
                </a:moveTo>
                <a:cubicBezTo>
                  <a:pt x="1433294" y="3020567"/>
                  <a:pt x="734213" y="2854235"/>
                  <a:pt x="323084" y="2349011"/>
                </a:cubicBezTo>
                <a:cubicBezTo>
                  <a:pt x="-88045" y="1843787"/>
                  <a:pt x="-108834" y="1125491"/>
                  <a:pt x="272386" y="597335"/>
                </a:cubicBezTo>
                <a:cubicBezTo>
                  <a:pt x="653607" y="69179"/>
                  <a:pt x="1341898" y="-137307"/>
                  <a:pt x="1950891" y="93788"/>
                </a:cubicBezTo>
                <a:cubicBezTo>
                  <a:pt x="2559885" y="324883"/>
                  <a:pt x="2937917" y="936007"/>
                  <a:pt x="2872783" y="1584109"/>
                </a:cubicBezTo>
                <a:cubicBezTo>
                  <a:pt x="2510047" y="1915790"/>
                  <a:pt x="2260258" y="2210782"/>
                  <a:pt x="2027903" y="2754637"/>
                </a:cubicBez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675" i="1" baseline="0"/>
            </a:lvl1pPr>
          </a:lstStyle>
          <a:p>
            <a:r>
              <a:rPr lang="en-GB" noProof="0"/>
              <a:t>Click to insert a picture</a:t>
            </a:r>
          </a:p>
        </p:txBody>
      </p:sp>
      <p:sp>
        <p:nvSpPr>
          <p:cNvPr id="108" name="Espace réservé du texte 19"/>
          <p:cNvSpPr>
            <a:spLocks noGrp="1"/>
          </p:cNvSpPr>
          <p:nvPr>
            <p:ph type="body" sz="quarter" idx="45" hasCustomPrompt="1"/>
          </p:nvPr>
        </p:nvSpPr>
        <p:spPr>
          <a:xfrm>
            <a:off x="1621955" y="2296895"/>
            <a:ext cx="2833902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825" b="1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First Name LAST NAME</a:t>
            </a:r>
          </a:p>
        </p:txBody>
      </p:sp>
      <p:sp>
        <p:nvSpPr>
          <p:cNvPr id="109" name="Espace réservé du texte 19"/>
          <p:cNvSpPr>
            <a:spLocks noGrp="1"/>
          </p:cNvSpPr>
          <p:nvPr>
            <p:ph type="body" sz="quarter" idx="46" hasCustomPrompt="1"/>
          </p:nvPr>
        </p:nvSpPr>
        <p:spPr>
          <a:xfrm>
            <a:off x="1621954" y="2486339"/>
            <a:ext cx="2833902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75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Grade – Number of years of experience</a:t>
            </a:r>
          </a:p>
        </p:txBody>
      </p:sp>
      <p:sp>
        <p:nvSpPr>
          <p:cNvPr id="110" name="Espace réservé du texte 19"/>
          <p:cNvSpPr>
            <a:spLocks noGrp="1"/>
          </p:cNvSpPr>
          <p:nvPr>
            <p:ph type="body" sz="quarter" idx="47" hasCustomPrompt="1"/>
          </p:nvPr>
        </p:nvSpPr>
        <p:spPr>
          <a:xfrm>
            <a:off x="1621954" y="2675784"/>
            <a:ext cx="2833901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28588" indent="-128588" algn="l">
              <a:buClr>
                <a:schemeClr val="bg2"/>
              </a:buClr>
              <a:buFont typeface="Tempus Sans ITC" panose="04020404030D07020202" pitchFamily="82" charset="0"/>
              <a:buChar char="/"/>
              <a:defRPr sz="675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Detail line 1</a:t>
            </a:r>
          </a:p>
        </p:txBody>
      </p:sp>
      <p:sp>
        <p:nvSpPr>
          <p:cNvPr id="111" name="Espace réservé du texte 19"/>
          <p:cNvSpPr>
            <a:spLocks noGrp="1"/>
          </p:cNvSpPr>
          <p:nvPr>
            <p:ph type="body" sz="quarter" idx="48" hasCustomPrompt="1"/>
          </p:nvPr>
        </p:nvSpPr>
        <p:spPr>
          <a:xfrm>
            <a:off x="1621954" y="2865229"/>
            <a:ext cx="2833901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28588" indent="-128588" algn="l">
              <a:buClr>
                <a:schemeClr val="bg2"/>
              </a:buClr>
              <a:buFont typeface="Tempus Sans ITC" panose="04020404030D07020202" pitchFamily="82" charset="0"/>
              <a:buChar char="/"/>
              <a:defRPr sz="675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Detail line 2</a:t>
            </a:r>
          </a:p>
        </p:txBody>
      </p:sp>
      <p:sp>
        <p:nvSpPr>
          <p:cNvPr id="112" name="Espace réservé du texte 19"/>
          <p:cNvSpPr>
            <a:spLocks noGrp="1"/>
          </p:cNvSpPr>
          <p:nvPr>
            <p:ph type="body" sz="quarter" idx="49" hasCustomPrompt="1"/>
          </p:nvPr>
        </p:nvSpPr>
        <p:spPr>
          <a:xfrm>
            <a:off x="1621954" y="3054672"/>
            <a:ext cx="2833901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28588" indent="-128588" algn="l">
              <a:buClr>
                <a:schemeClr val="bg2"/>
              </a:buClr>
              <a:buFont typeface="Tempus Sans ITC" panose="04020404030D07020202" pitchFamily="82" charset="0"/>
              <a:buChar char="/"/>
              <a:defRPr sz="675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Detail line 3</a:t>
            </a:r>
          </a:p>
        </p:txBody>
      </p:sp>
      <p:sp>
        <p:nvSpPr>
          <p:cNvPr id="113" name="Espace réservé pour une image  9"/>
          <p:cNvSpPr>
            <a:spLocks noGrp="1"/>
          </p:cNvSpPr>
          <p:nvPr>
            <p:ph type="pic" sz="quarter" idx="50" hasCustomPrompt="1"/>
          </p:nvPr>
        </p:nvSpPr>
        <p:spPr>
          <a:xfrm>
            <a:off x="4689246" y="2296894"/>
            <a:ext cx="1165204" cy="946778"/>
          </a:xfrm>
          <a:custGeom>
            <a:avLst/>
            <a:gdLst>
              <a:gd name="connsiteX0" fmla="*/ 2027901 w 2880000"/>
              <a:gd name="connsiteY0" fmla="*/ 2754523 h 2880000"/>
              <a:gd name="connsiteX1" fmla="*/ 323082 w 2880000"/>
              <a:gd name="connsiteY1" fmla="*/ 2348897 h 2880000"/>
              <a:gd name="connsiteX2" fmla="*/ 272384 w 2880000"/>
              <a:gd name="connsiteY2" fmla="*/ 597221 h 2880000"/>
              <a:gd name="connsiteX3" fmla="*/ 1950889 w 2880000"/>
              <a:gd name="connsiteY3" fmla="*/ 93674 h 2880000"/>
              <a:gd name="connsiteX4" fmla="*/ 2872781 w 2880000"/>
              <a:gd name="connsiteY4" fmla="*/ 1583995 h 2880000"/>
              <a:gd name="connsiteX5" fmla="*/ 2027901 w 2880000"/>
              <a:gd name="connsiteY5" fmla="*/ 2754523 h 28800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049" h="2880200">
                <a:moveTo>
                  <a:pt x="2027903" y="2754637"/>
                </a:moveTo>
                <a:cubicBezTo>
                  <a:pt x="1433294" y="3020567"/>
                  <a:pt x="734213" y="2854235"/>
                  <a:pt x="323084" y="2349011"/>
                </a:cubicBezTo>
                <a:cubicBezTo>
                  <a:pt x="-88045" y="1843787"/>
                  <a:pt x="-108834" y="1125491"/>
                  <a:pt x="272386" y="597335"/>
                </a:cubicBezTo>
                <a:cubicBezTo>
                  <a:pt x="653607" y="69179"/>
                  <a:pt x="1341898" y="-137307"/>
                  <a:pt x="1950891" y="93788"/>
                </a:cubicBezTo>
                <a:cubicBezTo>
                  <a:pt x="2559885" y="324883"/>
                  <a:pt x="2937917" y="936007"/>
                  <a:pt x="2872783" y="1584109"/>
                </a:cubicBezTo>
                <a:cubicBezTo>
                  <a:pt x="2510047" y="1915790"/>
                  <a:pt x="2260258" y="2210782"/>
                  <a:pt x="2027903" y="2754637"/>
                </a:cubicBez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675" i="1" baseline="0"/>
            </a:lvl1pPr>
          </a:lstStyle>
          <a:p>
            <a:r>
              <a:rPr lang="en-GB" noProof="0"/>
              <a:t>Click to insert a picture</a:t>
            </a:r>
          </a:p>
        </p:txBody>
      </p:sp>
      <p:sp>
        <p:nvSpPr>
          <p:cNvPr id="114" name="Espace réservé du texte 19"/>
          <p:cNvSpPr>
            <a:spLocks noGrp="1"/>
          </p:cNvSpPr>
          <p:nvPr>
            <p:ph type="body" sz="quarter" idx="51" hasCustomPrompt="1"/>
          </p:nvPr>
        </p:nvSpPr>
        <p:spPr>
          <a:xfrm>
            <a:off x="5992188" y="2296894"/>
            <a:ext cx="2833902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825" b="1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First Name LAST NAME</a:t>
            </a:r>
          </a:p>
        </p:txBody>
      </p:sp>
      <p:sp>
        <p:nvSpPr>
          <p:cNvPr id="115" name="Espace réservé du texte 19"/>
          <p:cNvSpPr>
            <a:spLocks noGrp="1"/>
          </p:cNvSpPr>
          <p:nvPr>
            <p:ph type="body" sz="quarter" idx="52" hasCustomPrompt="1"/>
          </p:nvPr>
        </p:nvSpPr>
        <p:spPr>
          <a:xfrm>
            <a:off x="5992187" y="2486339"/>
            <a:ext cx="2833902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75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Grade – Number of years of experience</a:t>
            </a:r>
          </a:p>
        </p:txBody>
      </p:sp>
      <p:sp>
        <p:nvSpPr>
          <p:cNvPr id="116" name="Espace réservé du texte 19"/>
          <p:cNvSpPr>
            <a:spLocks noGrp="1"/>
          </p:cNvSpPr>
          <p:nvPr>
            <p:ph type="body" sz="quarter" idx="53" hasCustomPrompt="1"/>
          </p:nvPr>
        </p:nvSpPr>
        <p:spPr>
          <a:xfrm>
            <a:off x="5992187" y="2675783"/>
            <a:ext cx="2833901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28588" indent="-128588" algn="l">
              <a:buClr>
                <a:schemeClr val="bg2"/>
              </a:buClr>
              <a:buFont typeface="Tempus Sans ITC" panose="04020404030D07020202" pitchFamily="82" charset="0"/>
              <a:buChar char="/"/>
              <a:defRPr sz="675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Detail line 1</a:t>
            </a:r>
          </a:p>
        </p:txBody>
      </p:sp>
      <p:sp>
        <p:nvSpPr>
          <p:cNvPr id="117" name="Espace réservé du texte 19"/>
          <p:cNvSpPr>
            <a:spLocks noGrp="1"/>
          </p:cNvSpPr>
          <p:nvPr>
            <p:ph type="body" sz="quarter" idx="54" hasCustomPrompt="1"/>
          </p:nvPr>
        </p:nvSpPr>
        <p:spPr>
          <a:xfrm>
            <a:off x="5992187" y="2865228"/>
            <a:ext cx="2833901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28588" indent="-128588" algn="l">
              <a:buClr>
                <a:schemeClr val="bg2"/>
              </a:buClr>
              <a:buFont typeface="Tempus Sans ITC" panose="04020404030D07020202" pitchFamily="82" charset="0"/>
              <a:buChar char="/"/>
              <a:defRPr sz="675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Detail line 2</a:t>
            </a:r>
          </a:p>
        </p:txBody>
      </p:sp>
      <p:sp>
        <p:nvSpPr>
          <p:cNvPr id="118" name="Espace réservé du texte 19"/>
          <p:cNvSpPr>
            <a:spLocks noGrp="1"/>
          </p:cNvSpPr>
          <p:nvPr>
            <p:ph type="body" sz="quarter" idx="55" hasCustomPrompt="1"/>
          </p:nvPr>
        </p:nvSpPr>
        <p:spPr>
          <a:xfrm>
            <a:off x="5992187" y="3054671"/>
            <a:ext cx="2833901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28588" indent="-128588" algn="l">
              <a:buClr>
                <a:schemeClr val="bg2"/>
              </a:buClr>
              <a:buFont typeface="Tempus Sans ITC" panose="04020404030D07020202" pitchFamily="82" charset="0"/>
              <a:buChar char="/"/>
              <a:defRPr sz="675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Detail line 3</a:t>
            </a:r>
          </a:p>
        </p:txBody>
      </p:sp>
      <p:sp>
        <p:nvSpPr>
          <p:cNvPr id="119" name="Espace réservé pour une image  9"/>
          <p:cNvSpPr>
            <a:spLocks noGrp="1"/>
          </p:cNvSpPr>
          <p:nvPr>
            <p:ph type="pic" sz="quarter" idx="56" hasCustomPrompt="1"/>
          </p:nvPr>
        </p:nvSpPr>
        <p:spPr>
          <a:xfrm>
            <a:off x="319011" y="3495847"/>
            <a:ext cx="1165204" cy="946778"/>
          </a:xfrm>
          <a:custGeom>
            <a:avLst/>
            <a:gdLst>
              <a:gd name="connsiteX0" fmla="*/ 2027901 w 2880000"/>
              <a:gd name="connsiteY0" fmla="*/ 2754523 h 2880000"/>
              <a:gd name="connsiteX1" fmla="*/ 323082 w 2880000"/>
              <a:gd name="connsiteY1" fmla="*/ 2348897 h 2880000"/>
              <a:gd name="connsiteX2" fmla="*/ 272384 w 2880000"/>
              <a:gd name="connsiteY2" fmla="*/ 597221 h 2880000"/>
              <a:gd name="connsiteX3" fmla="*/ 1950889 w 2880000"/>
              <a:gd name="connsiteY3" fmla="*/ 93674 h 2880000"/>
              <a:gd name="connsiteX4" fmla="*/ 2872781 w 2880000"/>
              <a:gd name="connsiteY4" fmla="*/ 1583995 h 2880000"/>
              <a:gd name="connsiteX5" fmla="*/ 2027901 w 2880000"/>
              <a:gd name="connsiteY5" fmla="*/ 2754523 h 28800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049" h="2880200">
                <a:moveTo>
                  <a:pt x="2027903" y="2754637"/>
                </a:moveTo>
                <a:cubicBezTo>
                  <a:pt x="1433294" y="3020567"/>
                  <a:pt x="734213" y="2854235"/>
                  <a:pt x="323084" y="2349011"/>
                </a:cubicBezTo>
                <a:cubicBezTo>
                  <a:pt x="-88045" y="1843787"/>
                  <a:pt x="-108834" y="1125491"/>
                  <a:pt x="272386" y="597335"/>
                </a:cubicBezTo>
                <a:cubicBezTo>
                  <a:pt x="653607" y="69179"/>
                  <a:pt x="1341898" y="-137307"/>
                  <a:pt x="1950891" y="93788"/>
                </a:cubicBezTo>
                <a:cubicBezTo>
                  <a:pt x="2559885" y="324883"/>
                  <a:pt x="2937917" y="936007"/>
                  <a:pt x="2872783" y="1584109"/>
                </a:cubicBezTo>
                <a:cubicBezTo>
                  <a:pt x="2510047" y="1915790"/>
                  <a:pt x="2260258" y="2210782"/>
                  <a:pt x="2027903" y="2754637"/>
                </a:cubicBez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675" i="1" baseline="0"/>
            </a:lvl1pPr>
          </a:lstStyle>
          <a:p>
            <a:r>
              <a:rPr lang="en-GB" noProof="0"/>
              <a:t>Click to insert a picture</a:t>
            </a:r>
          </a:p>
        </p:txBody>
      </p:sp>
      <p:sp>
        <p:nvSpPr>
          <p:cNvPr id="120" name="Espace réservé du texte 19"/>
          <p:cNvSpPr>
            <a:spLocks noGrp="1"/>
          </p:cNvSpPr>
          <p:nvPr>
            <p:ph type="body" sz="quarter" idx="57" hasCustomPrompt="1"/>
          </p:nvPr>
        </p:nvSpPr>
        <p:spPr>
          <a:xfrm>
            <a:off x="1621952" y="3495847"/>
            <a:ext cx="2833902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825" b="1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First Name LAST NAME</a:t>
            </a:r>
          </a:p>
        </p:txBody>
      </p:sp>
      <p:sp>
        <p:nvSpPr>
          <p:cNvPr id="121" name="Espace réservé du texte 19"/>
          <p:cNvSpPr>
            <a:spLocks noGrp="1"/>
          </p:cNvSpPr>
          <p:nvPr>
            <p:ph type="body" sz="quarter" idx="58" hasCustomPrompt="1"/>
          </p:nvPr>
        </p:nvSpPr>
        <p:spPr>
          <a:xfrm>
            <a:off x="1621951" y="3685292"/>
            <a:ext cx="2833902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75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Grade – Number of years of experience</a:t>
            </a:r>
          </a:p>
        </p:txBody>
      </p:sp>
      <p:sp>
        <p:nvSpPr>
          <p:cNvPr id="122" name="Espace réservé du texte 19"/>
          <p:cNvSpPr>
            <a:spLocks noGrp="1"/>
          </p:cNvSpPr>
          <p:nvPr>
            <p:ph type="body" sz="quarter" idx="59" hasCustomPrompt="1"/>
          </p:nvPr>
        </p:nvSpPr>
        <p:spPr>
          <a:xfrm>
            <a:off x="1621952" y="3874736"/>
            <a:ext cx="2833901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28588" indent="-128588" algn="l">
              <a:buClr>
                <a:schemeClr val="bg2"/>
              </a:buClr>
              <a:buFont typeface="Tempus Sans ITC" panose="04020404030D07020202" pitchFamily="82" charset="0"/>
              <a:buChar char="/"/>
              <a:defRPr sz="675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Detail line 1</a:t>
            </a:r>
          </a:p>
        </p:txBody>
      </p:sp>
      <p:sp>
        <p:nvSpPr>
          <p:cNvPr id="123" name="Espace réservé du texte 19"/>
          <p:cNvSpPr>
            <a:spLocks noGrp="1"/>
          </p:cNvSpPr>
          <p:nvPr>
            <p:ph type="body" sz="quarter" idx="60" hasCustomPrompt="1"/>
          </p:nvPr>
        </p:nvSpPr>
        <p:spPr>
          <a:xfrm>
            <a:off x="1621952" y="4064181"/>
            <a:ext cx="2833901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28588" indent="-128588" algn="l">
              <a:buClr>
                <a:schemeClr val="bg2"/>
              </a:buClr>
              <a:buFont typeface="Tempus Sans ITC" panose="04020404030D07020202" pitchFamily="82" charset="0"/>
              <a:buChar char="/"/>
              <a:defRPr sz="675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Detail line 2</a:t>
            </a:r>
          </a:p>
        </p:txBody>
      </p:sp>
      <p:sp>
        <p:nvSpPr>
          <p:cNvPr id="124" name="Espace réservé du texte 19"/>
          <p:cNvSpPr>
            <a:spLocks noGrp="1"/>
          </p:cNvSpPr>
          <p:nvPr>
            <p:ph type="body" sz="quarter" idx="61" hasCustomPrompt="1"/>
          </p:nvPr>
        </p:nvSpPr>
        <p:spPr>
          <a:xfrm>
            <a:off x="1621952" y="4253624"/>
            <a:ext cx="2833901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28588" indent="-128588" algn="l">
              <a:buClr>
                <a:schemeClr val="bg2"/>
              </a:buClr>
              <a:buFont typeface="Tempus Sans ITC" panose="04020404030D07020202" pitchFamily="82" charset="0"/>
              <a:buChar char="/"/>
              <a:defRPr sz="675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Detail line 3</a:t>
            </a:r>
          </a:p>
        </p:txBody>
      </p:sp>
      <p:sp>
        <p:nvSpPr>
          <p:cNvPr id="125" name="Espace réservé pour une image  9"/>
          <p:cNvSpPr>
            <a:spLocks noGrp="1"/>
          </p:cNvSpPr>
          <p:nvPr>
            <p:ph type="pic" sz="quarter" idx="62" hasCustomPrompt="1"/>
          </p:nvPr>
        </p:nvSpPr>
        <p:spPr>
          <a:xfrm>
            <a:off x="4689244" y="3495847"/>
            <a:ext cx="1165204" cy="946778"/>
          </a:xfrm>
          <a:custGeom>
            <a:avLst/>
            <a:gdLst>
              <a:gd name="connsiteX0" fmla="*/ 2027901 w 2880000"/>
              <a:gd name="connsiteY0" fmla="*/ 2754523 h 2880000"/>
              <a:gd name="connsiteX1" fmla="*/ 323082 w 2880000"/>
              <a:gd name="connsiteY1" fmla="*/ 2348897 h 2880000"/>
              <a:gd name="connsiteX2" fmla="*/ 272384 w 2880000"/>
              <a:gd name="connsiteY2" fmla="*/ 597221 h 2880000"/>
              <a:gd name="connsiteX3" fmla="*/ 1950889 w 2880000"/>
              <a:gd name="connsiteY3" fmla="*/ 93674 h 2880000"/>
              <a:gd name="connsiteX4" fmla="*/ 2872781 w 2880000"/>
              <a:gd name="connsiteY4" fmla="*/ 1583995 h 2880000"/>
              <a:gd name="connsiteX5" fmla="*/ 2027901 w 2880000"/>
              <a:gd name="connsiteY5" fmla="*/ 2754523 h 28800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049" h="2880200">
                <a:moveTo>
                  <a:pt x="2027903" y="2754637"/>
                </a:moveTo>
                <a:cubicBezTo>
                  <a:pt x="1433294" y="3020567"/>
                  <a:pt x="734213" y="2854235"/>
                  <a:pt x="323084" y="2349011"/>
                </a:cubicBezTo>
                <a:cubicBezTo>
                  <a:pt x="-88045" y="1843787"/>
                  <a:pt x="-108834" y="1125491"/>
                  <a:pt x="272386" y="597335"/>
                </a:cubicBezTo>
                <a:cubicBezTo>
                  <a:pt x="653607" y="69179"/>
                  <a:pt x="1341898" y="-137307"/>
                  <a:pt x="1950891" y="93788"/>
                </a:cubicBezTo>
                <a:cubicBezTo>
                  <a:pt x="2559885" y="324883"/>
                  <a:pt x="2937917" y="936007"/>
                  <a:pt x="2872783" y="1584109"/>
                </a:cubicBezTo>
                <a:cubicBezTo>
                  <a:pt x="2510047" y="1915790"/>
                  <a:pt x="2260258" y="2210782"/>
                  <a:pt x="2027903" y="2754637"/>
                </a:cubicBez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675" i="1" baseline="0"/>
            </a:lvl1pPr>
          </a:lstStyle>
          <a:p>
            <a:r>
              <a:rPr lang="en-GB" noProof="0"/>
              <a:t>Click to insert a picture</a:t>
            </a:r>
          </a:p>
        </p:txBody>
      </p:sp>
      <p:sp>
        <p:nvSpPr>
          <p:cNvPr id="126" name="Espace réservé du texte 19"/>
          <p:cNvSpPr>
            <a:spLocks noGrp="1"/>
          </p:cNvSpPr>
          <p:nvPr>
            <p:ph type="body" sz="quarter" idx="63" hasCustomPrompt="1"/>
          </p:nvPr>
        </p:nvSpPr>
        <p:spPr>
          <a:xfrm>
            <a:off x="5992185" y="3495846"/>
            <a:ext cx="2833902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825" b="1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First Name LAST NAME</a:t>
            </a:r>
          </a:p>
        </p:txBody>
      </p:sp>
      <p:sp>
        <p:nvSpPr>
          <p:cNvPr id="127" name="Espace réservé du texte 19"/>
          <p:cNvSpPr>
            <a:spLocks noGrp="1"/>
          </p:cNvSpPr>
          <p:nvPr>
            <p:ph type="body" sz="quarter" idx="64" hasCustomPrompt="1"/>
          </p:nvPr>
        </p:nvSpPr>
        <p:spPr>
          <a:xfrm>
            <a:off x="5992184" y="3685291"/>
            <a:ext cx="2833902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75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/>
              <a:t>Grade – Number of years of experience</a:t>
            </a:r>
          </a:p>
        </p:txBody>
      </p:sp>
      <p:sp>
        <p:nvSpPr>
          <p:cNvPr id="128" name="Espace réservé du texte 19"/>
          <p:cNvSpPr>
            <a:spLocks noGrp="1"/>
          </p:cNvSpPr>
          <p:nvPr>
            <p:ph type="body" sz="quarter" idx="65" hasCustomPrompt="1"/>
          </p:nvPr>
        </p:nvSpPr>
        <p:spPr>
          <a:xfrm>
            <a:off x="5992185" y="3874736"/>
            <a:ext cx="2833901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28588" indent="-128588" algn="l">
              <a:buClr>
                <a:schemeClr val="bg2"/>
              </a:buClr>
              <a:buFont typeface="Tempus Sans ITC" panose="04020404030D07020202" pitchFamily="82" charset="0"/>
              <a:buChar char="/"/>
              <a:defRPr sz="675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Detail line 1</a:t>
            </a:r>
          </a:p>
        </p:txBody>
      </p:sp>
      <p:sp>
        <p:nvSpPr>
          <p:cNvPr id="129" name="Espace réservé du texte 19"/>
          <p:cNvSpPr>
            <a:spLocks noGrp="1"/>
          </p:cNvSpPr>
          <p:nvPr>
            <p:ph type="body" sz="quarter" idx="66" hasCustomPrompt="1"/>
          </p:nvPr>
        </p:nvSpPr>
        <p:spPr>
          <a:xfrm>
            <a:off x="5992185" y="4064180"/>
            <a:ext cx="2833901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28588" indent="-128588" algn="l">
              <a:buClr>
                <a:schemeClr val="bg2"/>
              </a:buClr>
              <a:buFont typeface="Tempus Sans ITC" panose="04020404030D07020202" pitchFamily="82" charset="0"/>
              <a:buChar char="/"/>
              <a:defRPr sz="675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Detail line 2</a:t>
            </a:r>
          </a:p>
        </p:txBody>
      </p:sp>
      <p:sp>
        <p:nvSpPr>
          <p:cNvPr id="130" name="Espace réservé du texte 19"/>
          <p:cNvSpPr>
            <a:spLocks noGrp="1"/>
          </p:cNvSpPr>
          <p:nvPr>
            <p:ph type="body" sz="quarter" idx="67" hasCustomPrompt="1"/>
          </p:nvPr>
        </p:nvSpPr>
        <p:spPr>
          <a:xfrm>
            <a:off x="5992185" y="4253624"/>
            <a:ext cx="2833901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28588" indent="-128588" algn="l">
              <a:buClr>
                <a:schemeClr val="bg2"/>
              </a:buClr>
              <a:buFont typeface="Tempus Sans ITC" panose="04020404030D07020202" pitchFamily="82" charset="0"/>
              <a:buChar char="/"/>
              <a:defRPr sz="675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Detail line 3</a:t>
            </a:r>
          </a:p>
        </p:txBody>
      </p:sp>
    </p:spTree>
    <p:extLst>
      <p:ext uri="{BB962C8B-B14F-4D97-AF65-F5344CB8AC3E}">
        <p14:creationId xmlns:p14="http://schemas.microsoft.com/office/powerpoint/2010/main" val="46568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</p:spPr>
        <p:txBody>
          <a:bodyPr/>
          <a:lstStyle>
            <a:lvl1pPr marL="0" indent="0">
              <a:defRPr/>
            </a:lvl1pPr>
            <a:lvl4pPr marL="90488" indent="-90488">
              <a:buClr>
                <a:srgbClr val="EF7937"/>
              </a:buClr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589679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- 2/3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3533775"/>
          </a:xfrm>
          <a:solidFill>
            <a:schemeClr val="bg2"/>
          </a:solidFill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5997733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- 1/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54000" rIns="6858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503078"/>
              </a:solidFill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048935" y="4865969"/>
            <a:ext cx="1503133" cy="19620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r">
              <a:spcBef>
                <a:spcPts val="300"/>
              </a:spcBef>
              <a:buClr>
                <a:srgbClr val="660066"/>
              </a:buClr>
            </a:pPr>
            <a:r>
              <a:rPr lang="en-GB" sz="450" noProof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lang="en-GB" sz="675" noProof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© WAVESTONE</a:t>
            </a:r>
          </a:p>
        </p:txBody>
      </p:sp>
      <p:sp>
        <p:nvSpPr>
          <p:cNvPr id="5" name="Textfeld 6"/>
          <p:cNvSpPr txBox="1"/>
          <p:nvPr userDrawn="1"/>
        </p:nvSpPr>
        <p:spPr bwMode="gray">
          <a:xfrm>
            <a:off x="8493666" y="4912137"/>
            <a:ext cx="332308" cy="1038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lang="en-GB" sz="675" noProof="0" smtClean="0">
                <a:solidFill>
                  <a:schemeClr val="bg1"/>
                </a:solidFill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GB" sz="675" noProof="0">
              <a:solidFill>
                <a:schemeClr val="bg1"/>
              </a:solidFill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2571750"/>
            <a:ext cx="9144000" cy="257175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your picture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303499"/>
            <a:ext cx="8507077" cy="647811"/>
          </a:xfrm>
        </p:spPr>
        <p:txBody>
          <a:bodyPr lIns="108000" tIns="0" rIns="108000" bIns="0"/>
          <a:lstStyle>
            <a:lvl1pPr>
              <a:defRPr sz="165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Complete with a title here that carries your message on two lines at most for more </a:t>
            </a:r>
            <a:r>
              <a:rPr lang="en-GB" noProof="0"/>
              <a:t>readability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08235"/>
            <a:ext cx="8507077" cy="195263"/>
          </a:xfr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5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en-GB" noProof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val="26658683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 + Half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8478" y="0"/>
            <a:ext cx="4585846" cy="5143500"/>
          </a:xfrm>
        </p:spPr>
        <p:txBody>
          <a:bodyPr anchor="t"/>
          <a:lstStyle>
            <a:lvl1pPr algn="ctr">
              <a:defRPr baseline="0"/>
            </a:lvl1pPr>
          </a:lstStyle>
          <a:p>
            <a:endParaRPr lang="en-GB"/>
          </a:p>
          <a:p>
            <a:r>
              <a:rPr lang="en-GB"/>
              <a:t>Insert your picture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303499"/>
            <a:ext cx="4259873" cy="647811"/>
          </a:xfrm>
        </p:spPr>
        <p:txBody>
          <a:bodyPr lIns="108000" tIns="0" rIns="108000" bIns="0"/>
          <a:lstStyle>
            <a:lvl1pPr>
              <a:defRPr sz="165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Complete with a title here that carries your message on two lines</a:t>
            </a:r>
            <a:endParaRPr lang="en-GB" noProof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19015" y="108235"/>
            <a:ext cx="4259873" cy="195263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5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en-GB" noProof="0"/>
              <a:t>Insert a top title here - must not exceed 1 line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319015" y="951310"/>
            <a:ext cx="4120047" cy="3726656"/>
          </a:xfrm>
        </p:spPr>
        <p:txBody>
          <a:bodyPr anchor="ctr"/>
          <a:lstStyle>
            <a:lvl1pPr marL="0" marR="0" indent="0" algn="just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269081" marR="0" indent="-269081" algn="just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lvl2pPr>
            <a:lvl3pPr marL="270000" marR="0" indent="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3pPr>
            <a:lvl4pPr marL="486000" marR="0" indent="-21600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lvl4pPr>
            <a:lvl5pPr marL="486000" marR="0" indent="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None/>
              <a:tabLst/>
              <a:defRPr/>
            </a:lvl5pPr>
            <a:lvl6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6pPr>
            <a:lvl7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7pPr>
            <a:lvl8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8pPr>
            <a:lvl9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9pPr>
          </a:lstStyle>
          <a:p>
            <a:pPr lvl="0"/>
            <a:r>
              <a:rPr lang="en-GB"/>
              <a:t>Level 1 - </a:t>
            </a:r>
            <a:r>
              <a:rPr lang="en-GB">
                <a:solidFill>
                  <a:srgbClr val="503078"/>
                </a:solidFill>
              </a:rPr>
              <a:t>To move to the next level, Alt + Shift + right arrow</a:t>
            </a:r>
            <a:endParaRPr lang="en-GB"/>
          </a:p>
          <a:p>
            <a:pPr lvl="1"/>
            <a:r>
              <a:rPr lang="en-GB"/>
              <a:t>Level 2</a:t>
            </a:r>
          </a:p>
          <a:p>
            <a:pPr lvl="2"/>
            <a:r>
              <a:rPr lang="en-GB"/>
              <a:t>Level 3</a:t>
            </a:r>
          </a:p>
          <a:p>
            <a:pPr lvl="3"/>
            <a:r>
              <a:rPr lang="en-GB"/>
              <a:t>Level 4</a:t>
            </a:r>
          </a:p>
          <a:p>
            <a:pPr lvl="4"/>
            <a:r>
              <a:rPr lang="en-GB"/>
              <a:t>Level 5</a:t>
            </a:r>
          </a:p>
          <a:p>
            <a:pPr lvl="5"/>
            <a:r>
              <a:rPr lang="en-GB"/>
              <a:t>Level 6</a:t>
            </a:r>
          </a:p>
          <a:p>
            <a:pPr lvl="6"/>
            <a:r>
              <a:rPr lang="en-GB"/>
              <a:t>Level 7</a:t>
            </a:r>
          </a:p>
          <a:p>
            <a:pPr lvl="7"/>
            <a:r>
              <a:rPr lang="en-GB" noProof="0"/>
              <a:t>Level </a:t>
            </a:r>
            <a:r>
              <a:rPr lang="en-GB"/>
              <a:t>8</a:t>
            </a:r>
          </a:p>
          <a:p>
            <a:pPr lvl="8"/>
            <a:r>
              <a:rPr lang="en-GB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val="4062890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- 1/3 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00062" y="0"/>
            <a:ext cx="304393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54000" rIns="6858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>
              <a:solidFill>
                <a:srgbClr val="503078"/>
              </a:solidFill>
              <a:ea typeface="+mj-ea"/>
              <a:cs typeface="+mj-cs"/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6100062" y="0"/>
            <a:ext cx="3043938" cy="51435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Insert your picture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048935" y="4865969"/>
            <a:ext cx="1503133" cy="19620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r">
              <a:spcBef>
                <a:spcPts val="300"/>
              </a:spcBef>
              <a:buClr>
                <a:srgbClr val="660066"/>
              </a:buClr>
            </a:pPr>
            <a:r>
              <a:rPr lang="en-GB" sz="450" noProof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lang="en-GB" sz="675" noProof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© WAVESTONE</a:t>
            </a:r>
          </a:p>
        </p:txBody>
      </p:sp>
      <p:sp>
        <p:nvSpPr>
          <p:cNvPr id="5" name="Textfeld 6"/>
          <p:cNvSpPr txBox="1"/>
          <p:nvPr userDrawn="1"/>
        </p:nvSpPr>
        <p:spPr bwMode="gray">
          <a:xfrm>
            <a:off x="8493666" y="4912136"/>
            <a:ext cx="332308" cy="1038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lang="en-GB" sz="675" noProof="0" smtClean="0">
                <a:solidFill>
                  <a:schemeClr val="bg1"/>
                </a:solidFill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GB" sz="675" noProof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9016" y="303499"/>
            <a:ext cx="5655442" cy="647811"/>
          </a:xfrm>
        </p:spPr>
        <p:txBody>
          <a:bodyPr lIns="108000" tIns="0" rIns="108000" bIns="0"/>
          <a:lstStyle>
            <a:lvl1pPr>
              <a:defRPr sz="1650" baseline="0"/>
            </a:lvl1pPr>
          </a:lstStyle>
          <a:p>
            <a:r>
              <a:rPr lang="en-GB" noProof="0"/>
              <a:t>Complete with a title here that carries your message on two lines at most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6" y="108235"/>
            <a:ext cx="5655442" cy="195263"/>
          </a:xfr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5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en-GB" noProof="0"/>
              <a:t>Insert a top title here - must not exceed 1 line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319016" y="1113589"/>
            <a:ext cx="5655441" cy="367240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</a:t>
            </a:r>
          </a:p>
          <a:p>
            <a:pPr lvl="4"/>
            <a:r>
              <a:rPr lang="en-GB" noProof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2528771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/2 + Image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665358" y="951310"/>
            <a:ext cx="4153846" cy="3375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Insert your picture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65358" y="4326310"/>
            <a:ext cx="4153846" cy="351656"/>
          </a:xfrm>
          <a:noFill/>
        </p:spPr>
        <p:txBody>
          <a:bodyPr lIns="0" r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defRPr sz="750" i="0" cap="none" baseline="0">
                <a:solidFill>
                  <a:schemeClr val="accent5"/>
                </a:solidFill>
              </a:defRPr>
            </a:lvl1pPr>
            <a:lvl2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cap="none" baseline="0">
                <a:solidFill>
                  <a:schemeClr val="bg2"/>
                </a:solidFill>
              </a:defRPr>
            </a:lvl2pPr>
            <a:lvl3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bg2"/>
                </a:solidFill>
              </a:defRPr>
            </a:lvl3pPr>
            <a:lvl4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cap="none" baseline="0">
                <a:solidFill>
                  <a:schemeClr val="bg2"/>
                </a:solidFill>
              </a:defRPr>
            </a:lvl4pPr>
            <a:lvl5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bg2"/>
                </a:solidFill>
              </a:defRPr>
            </a:lvl5pPr>
            <a:lvl6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bg2"/>
                </a:solidFill>
              </a:defRPr>
            </a:lvl6pPr>
            <a:lvl7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bg2"/>
                </a:solidFill>
              </a:defRPr>
            </a:lvl7pPr>
            <a:lvl8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bg2"/>
                </a:solidFill>
              </a:defRPr>
            </a:lvl8pPr>
            <a:lvl9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GB"/>
              <a:t>Insert your caption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65358" y="4677966"/>
            <a:ext cx="415384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303499"/>
            <a:ext cx="8507077" cy="647811"/>
          </a:xfrm>
        </p:spPr>
        <p:txBody>
          <a:bodyPr lIns="108000" tIns="0" rIns="108000" bIns="0"/>
          <a:lstStyle>
            <a:lvl1pPr>
              <a:defRPr sz="165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Complete with a title here that carries your message on two lines at most for more </a:t>
            </a:r>
            <a:r>
              <a:rPr lang="en-GB" noProof="0"/>
              <a:t>readability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08235"/>
            <a:ext cx="8507077" cy="195263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5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en-GB" noProof="0"/>
              <a:t>Insert a top title here - must not exceed 1 line</a:t>
            </a:r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319015" y="951310"/>
            <a:ext cx="4259873" cy="3726656"/>
          </a:xfrm>
        </p:spPr>
        <p:txBody>
          <a:bodyPr anchor="ctr"/>
          <a:lstStyle>
            <a:lvl1pPr marL="0" marR="0" indent="0" algn="just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269081" marR="0" indent="-269081" algn="just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lvl2pPr>
            <a:lvl3pPr marL="270000" marR="0" indent="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3pPr>
            <a:lvl4pPr marL="486000" marR="0" indent="-21600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lvl4pPr>
            <a:lvl5pPr marL="486000" marR="0" indent="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None/>
              <a:tabLst/>
              <a:defRPr/>
            </a:lvl5pPr>
            <a:lvl6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6pPr>
            <a:lvl7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7pPr>
            <a:lvl8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8pPr>
            <a:lvl9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9pPr>
          </a:lstStyle>
          <a:p>
            <a:pPr lvl="0"/>
            <a:r>
              <a:rPr lang="en-GB"/>
              <a:t>Level 1 - </a:t>
            </a:r>
            <a:r>
              <a:rPr lang="en-GB">
                <a:solidFill>
                  <a:srgbClr val="503078"/>
                </a:solidFill>
              </a:rPr>
              <a:t>To move to the next level, Alt + Shift + right arrow</a:t>
            </a:r>
            <a:endParaRPr lang="en-GB"/>
          </a:p>
          <a:p>
            <a:pPr lvl="1"/>
            <a:r>
              <a:rPr lang="en-GB"/>
              <a:t>Level 2</a:t>
            </a:r>
          </a:p>
          <a:p>
            <a:pPr lvl="2"/>
            <a:r>
              <a:rPr lang="en-GB"/>
              <a:t>Level 3</a:t>
            </a:r>
          </a:p>
          <a:p>
            <a:pPr lvl="3"/>
            <a:r>
              <a:rPr lang="en-GB"/>
              <a:t>Level 4</a:t>
            </a:r>
          </a:p>
          <a:p>
            <a:pPr lvl="4"/>
            <a:r>
              <a:rPr lang="en-GB"/>
              <a:t>Level 5</a:t>
            </a:r>
          </a:p>
          <a:p>
            <a:pPr lvl="5"/>
            <a:r>
              <a:rPr lang="en-GB"/>
              <a:t>Level 6</a:t>
            </a:r>
          </a:p>
          <a:p>
            <a:pPr lvl="6"/>
            <a:r>
              <a:rPr lang="en-GB"/>
              <a:t>Level 7</a:t>
            </a:r>
          </a:p>
          <a:p>
            <a:pPr lvl="7"/>
            <a:r>
              <a:rPr lang="en-GB" noProof="0"/>
              <a:t>Level </a:t>
            </a:r>
            <a:r>
              <a:rPr lang="en-GB"/>
              <a:t>8</a:t>
            </a:r>
          </a:p>
          <a:p>
            <a:pPr lvl="8"/>
            <a:r>
              <a:rPr lang="en-GB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val="4166396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/3 + 4 Image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58870" y="951309"/>
            <a:ext cx="2658462" cy="156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Insert a picture here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304977" y="951309"/>
            <a:ext cx="2658462" cy="156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Insert a picture here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58870" y="2703092"/>
            <a:ext cx="2658462" cy="156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Insert a picture here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304977" y="2703092"/>
            <a:ext cx="2658462" cy="156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Insert a picture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287397" y="4677984"/>
            <a:ext cx="5562831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04977" y="4276195"/>
            <a:ext cx="5521361" cy="401789"/>
          </a:xfrm>
          <a:noFill/>
        </p:spPr>
        <p:txBody>
          <a:bodyPr lIns="0" r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defRPr sz="750" i="0" cap="none" baseline="0">
                <a:solidFill>
                  <a:schemeClr val="accent5"/>
                </a:solidFill>
              </a:defRPr>
            </a:lvl1pPr>
            <a:lvl2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cap="none" baseline="0">
                <a:solidFill>
                  <a:schemeClr val="bg2"/>
                </a:solidFill>
              </a:defRPr>
            </a:lvl2pPr>
            <a:lvl3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bg2"/>
                </a:solidFill>
              </a:defRPr>
            </a:lvl3pPr>
            <a:lvl4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cap="none" baseline="0">
                <a:solidFill>
                  <a:schemeClr val="bg2"/>
                </a:solidFill>
              </a:defRPr>
            </a:lvl4pPr>
            <a:lvl5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bg2"/>
                </a:solidFill>
              </a:defRPr>
            </a:lvl5pPr>
            <a:lvl6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>
                <a:solidFill>
                  <a:schemeClr val="bg2"/>
                </a:solidFill>
              </a:defRPr>
            </a:lvl6pPr>
            <a:lvl7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bg2"/>
                </a:solidFill>
              </a:defRPr>
            </a:lvl7pPr>
            <a:lvl8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bg2"/>
                </a:solidFill>
              </a:defRPr>
            </a:lvl8pPr>
            <a:lvl9pPr marL="71438" indent="0" algn="just">
              <a:lnSpc>
                <a:spcPct val="100000"/>
              </a:lnSpc>
              <a:spcBef>
                <a:spcPts val="300"/>
              </a:spcBef>
              <a:buFontTx/>
              <a:buNone/>
              <a:defRPr sz="750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GB"/>
              <a:t>Insérer votre légende ici sur 2 lignes au max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319016" y="951310"/>
            <a:ext cx="2791557" cy="3726656"/>
          </a:xfrm>
        </p:spPr>
        <p:txBody>
          <a:bodyPr anchor="ctr"/>
          <a:lstStyle>
            <a:lvl1pPr marL="0" marR="0" indent="0" algn="just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269081" marR="0" indent="-269081" algn="just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lvl2pPr>
            <a:lvl3pPr marL="270000" marR="0" indent="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3pPr>
            <a:lvl4pPr marL="486000" marR="0" indent="-21600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lvl4pPr>
            <a:lvl5pPr marL="486000" marR="0" indent="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None/>
              <a:tabLst/>
              <a:defRPr/>
            </a:lvl5pPr>
            <a:lvl6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6pPr>
            <a:lvl7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7pPr>
            <a:lvl8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8pPr>
            <a:lvl9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lvl9pPr>
          </a:lstStyle>
          <a:p>
            <a:pPr lvl="0"/>
            <a:r>
              <a:rPr lang="en-GB"/>
              <a:t>Level 1 - </a:t>
            </a:r>
            <a:r>
              <a:rPr lang="en-GB">
                <a:solidFill>
                  <a:srgbClr val="503078"/>
                </a:solidFill>
              </a:rPr>
              <a:t>To move to the next level, Alt + Shift + right arrow</a:t>
            </a:r>
            <a:endParaRPr lang="en-GB"/>
          </a:p>
          <a:p>
            <a:pPr lvl="1"/>
            <a:r>
              <a:rPr lang="en-GB"/>
              <a:t>Level 2</a:t>
            </a:r>
          </a:p>
          <a:p>
            <a:pPr lvl="2"/>
            <a:r>
              <a:rPr lang="en-GB"/>
              <a:t>Level 3</a:t>
            </a:r>
          </a:p>
          <a:p>
            <a:pPr lvl="3"/>
            <a:r>
              <a:rPr lang="en-GB"/>
              <a:t>Level 4</a:t>
            </a:r>
          </a:p>
          <a:p>
            <a:pPr lvl="4"/>
            <a:r>
              <a:rPr lang="en-GB"/>
              <a:t>Level 5</a:t>
            </a:r>
          </a:p>
          <a:p>
            <a:pPr lvl="5"/>
            <a:r>
              <a:rPr lang="en-GB"/>
              <a:t>Level 6</a:t>
            </a:r>
          </a:p>
          <a:p>
            <a:pPr lvl="6"/>
            <a:r>
              <a:rPr lang="en-GB"/>
              <a:t>Level 7</a:t>
            </a:r>
          </a:p>
          <a:p>
            <a:pPr lvl="7"/>
            <a:r>
              <a:rPr lang="en-GB" noProof="0"/>
              <a:t>Level </a:t>
            </a:r>
            <a:r>
              <a:rPr lang="en-GB"/>
              <a:t>8</a:t>
            </a:r>
          </a:p>
          <a:p>
            <a:pPr lvl="8"/>
            <a:r>
              <a:rPr lang="en-GB"/>
              <a:t>Level 9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08235"/>
            <a:ext cx="8507077" cy="195263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5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en-GB" noProof="0"/>
              <a:t>Insert a top title here - must not exceed 1 line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303499"/>
            <a:ext cx="8507077" cy="647811"/>
          </a:xfrm>
        </p:spPr>
        <p:txBody>
          <a:bodyPr lIns="108000" tIns="0" rIns="108000" bIns="0"/>
          <a:lstStyle>
            <a:lvl1pPr>
              <a:defRPr sz="165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Complete with a title here that carries your message on two lines at most for more </a:t>
            </a:r>
            <a:r>
              <a:rPr lang="en-GB" noProof="0"/>
              <a:t>readability</a:t>
            </a:r>
          </a:p>
        </p:txBody>
      </p:sp>
    </p:spTree>
    <p:extLst>
      <p:ext uri="{BB962C8B-B14F-4D97-AF65-F5344CB8AC3E}">
        <p14:creationId xmlns:p14="http://schemas.microsoft.com/office/powerpoint/2010/main" val="10545477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- 1/2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54000" rIns="6858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503078"/>
              </a:solidFill>
              <a:ea typeface="+mj-ea"/>
              <a:cs typeface="+mj-cs"/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9144000" cy="257175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6074182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- 1/3 Right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00062" y="0"/>
            <a:ext cx="304393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54000" rIns="6858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503078"/>
              </a:solidFill>
              <a:ea typeface="+mj-ea"/>
              <a:cs typeface="+mj-cs"/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6100062" y="0"/>
            <a:ext cx="3043938" cy="51435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your picture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048935" y="4865969"/>
            <a:ext cx="1503133" cy="19620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r">
              <a:spcBef>
                <a:spcPts val="300"/>
              </a:spcBef>
              <a:buClr>
                <a:srgbClr val="660066"/>
              </a:buClr>
            </a:pPr>
            <a:r>
              <a:rPr lang="en-GB" sz="450" noProof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lang="en-GB" sz="675" noProof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© WAVESTONE</a:t>
            </a:r>
          </a:p>
        </p:txBody>
      </p:sp>
      <p:sp>
        <p:nvSpPr>
          <p:cNvPr id="5" name="Textfeld 6"/>
          <p:cNvSpPr txBox="1"/>
          <p:nvPr userDrawn="1"/>
        </p:nvSpPr>
        <p:spPr bwMode="gray">
          <a:xfrm>
            <a:off x="8493666" y="4912136"/>
            <a:ext cx="332308" cy="1038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lang="en-GB" sz="675" noProof="0" smtClean="0">
                <a:solidFill>
                  <a:schemeClr val="bg1"/>
                </a:solidFill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GB" sz="675" noProof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9016" y="303499"/>
            <a:ext cx="5655442" cy="647811"/>
          </a:xfrm>
        </p:spPr>
        <p:txBody>
          <a:bodyPr lIns="108000" tIns="0" rIns="108000" bIns="0"/>
          <a:lstStyle>
            <a:lvl1pPr>
              <a:defRPr sz="1650" baseline="0"/>
            </a:lvl1pPr>
          </a:lstStyle>
          <a:p>
            <a:r>
              <a:rPr lang="en-GB"/>
              <a:t>Complete with a title here that carries your message on two lines at most</a:t>
            </a:r>
            <a:endParaRPr lang="en-GB" noProof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6" y="108235"/>
            <a:ext cx="5655442" cy="195263"/>
          </a:xfr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5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en-GB" noProof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val="2584576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639262" cy="4966210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31431" y="4140316"/>
            <a:ext cx="1761231" cy="54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lvl1pPr algn="r">
              <a:defRPr lang="en-GB" sz="90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2500817"/>
            <a:ext cx="5815385" cy="723600"/>
          </a:xfrm>
        </p:spPr>
        <p:txBody>
          <a:bodyPr lIns="0" tIns="72000" rIns="0" bIns="72000" anchor="b">
            <a:noAutofit/>
          </a:bodyPr>
          <a:lstStyle>
            <a:lvl1pPr algn="r">
              <a:defRPr sz="21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7277" y="3319117"/>
            <a:ext cx="5815385" cy="3618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 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7277" y="3775616"/>
            <a:ext cx="5815385" cy="27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94774" cy="4872251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864000"/>
            <a:ext cx="2609826" cy="2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4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urpl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63997" b="-5943"/>
          <a:stretch/>
        </p:blipFill>
        <p:spPr bwMode="auto">
          <a:xfrm>
            <a:off x="0" y="0"/>
            <a:ext cx="9144000" cy="51423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1"/>
            <a:ext cx="5639262" cy="4966210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31432" y="4140316"/>
            <a:ext cx="1761231" cy="54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9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8" y="2500817"/>
            <a:ext cx="5815385" cy="723600"/>
          </a:xfrm>
        </p:spPr>
        <p:txBody>
          <a:bodyPr lIns="0" tIns="72000" rIns="0" bIns="72000" anchor="b">
            <a:noAutofit/>
          </a:bodyPr>
          <a:lstStyle>
            <a:lvl1pPr algn="r">
              <a:defRPr sz="21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7278" y="3319117"/>
            <a:ext cx="5815385" cy="3618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Sous-titre de votre présentation</a:t>
            </a:r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7278" y="3775616"/>
            <a:ext cx="5815385" cy="27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864000"/>
            <a:ext cx="2608615" cy="2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 sz="22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88900" indent="-88900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323232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303499"/>
            <a:ext cx="8507077" cy="647811"/>
          </a:xfrm>
        </p:spPr>
        <p:txBody>
          <a:bodyPr lIns="108000" tIns="0" rIns="108000" bIns="0"/>
          <a:lstStyle>
            <a:lvl1pPr>
              <a:defRPr sz="165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Compléter avec un titre ici qui porte votre message sur deux lignes au maximum pour des raisons de lisibilité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08235"/>
            <a:ext cx="8507077" cy="195263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5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3513196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303499"/>
            <a:ext cx="8507077" cy="647811"/>
          </a:xfrm>
        </p:spPr>
        <p:txBody>
          <a:bodyPr lIns="108000" tIns="0" rIns="108000" bIns="0"/>
          <a:lstStyle>
            <a:lvl1pPr>
              <a:defRPr sz="1650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Compléter avec un titre ici qui porte votre message sur deux lignes au maximum pour des raisons de lisibilité</a:t>
            </a:r>
            <a:endParaRPr lang="fr-FR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08235"/>
            <a:ext cx="8507077" cy="195263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5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319015" y="951310"/>
            <a:ext cx="8507077" cy="3726656"/>
          </a:xfrm>
          <a:prstGeom prst="rect">
            <a:avLst/>
          </a:prstGeom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algn="just">
              <a:defRPr>
                <a:solidFill>
                  <a:schemeClr val="tx1"/>
                </a:solidFill>
              </a:defRPr>
            </a:lvl6pPr>
            <a:lvl7pPr algn="just">
              <a:defRPr>
                <a:solidFill>
                  <a:schemeClr val="tx1"/>
                </a:solidFill>
              </a:defRPr>
            </a:lvl7pPr>
            <a:lvl8pPr algn="just">
              <a:defRPr>
                <a:solidFill>
                  <a:schemeClr val="tx1"/>
                </a:solidFill>
              </a:defRPr>
            </a:lvl8pPr>
            <a:lvl9pPr algn="just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</p:spTree>
    <p:extLst>
      <p:ext uri="{BB962C8B-B14F-4D97-AF65-F5344CB8AC3E}">
        <p14:creationId xmlns:p14="http://schemas.microsoft.com/office/powerpoint/2010/main" val="10470668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t Text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19016" y="951310"/>
            <a:ext cx="4126657" cy="3726000"/>
          </a:xfrm>
          <a:prstGeom prst="rect">
            <a:avLst/>
          </a:prstGeom>
          <a:solidFill>
            <a:schemeClr val="tx2"/>
          </a:solidFill>
        </p:spPr>
        <p:txBody>
          <a:bodyPr lIns="108000" tIns="108000" rIns="108000" bIns="108000"/>
          <a:lstStyle>
            <a:lvl1pPr marL="0" marR="0" indent="0" algn="just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269081" marR="0" indent="-269081" algn="just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270000" marR="0" indent="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486000" marR="0" indent="-21600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269081" marR="0" lvl="1" indent="-269081" algn="just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270000" marR="0" lvl="2" indent="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486000" marR="0" lvl="3" indent="-21600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675000" marR="0" lvl="4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675000" marR="0" lvl="5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675000" marR="0" lvl="6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675000" marR="0" lvl="7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675000" marR="0" lvl="8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99436" y="951310"/>
            <a:ext cx="4126657" cy="3726000"/>
          </a:xfrm>
          <a:prstGeom prst="rect">
            <a:avLst/>
          </a:prstGeom>
        </p:spPr>
        <p:txBody>
          <a:bodyPr lIns="108000" tIns="108000" rIns="108000" bIns="108000"/>
          <a:lstStyle>
            <a:lvl1pPr marL="0" marR="0" indent="0" algn="just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269081" marR="0" indent="-269081" algn="just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270000" marR="0" indent="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486000" marR="0" indent="-21600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269081" marR="0" lvl="1" indent="-269081" algn="just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270000" marR="0" lvl="2" indent="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486000" marR="0" lvl="3" indent="-21600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675000" marR="0" lvl="4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675000" marR="0" lvl="5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675000" marR="0" lvl="6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675000" marR="0" lvl="7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675000" marR="0" lvl="8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303499"/>
            <a:ext cx="8507077" cy="647811"/>
          </a:xfrm>
        </p:spPr>
        <p:txBody>
          <a:bodyPr lIns="108000" tIns="0" rIns="108000" bIns="0"/>
          <a:lstStyle>
            <a:lvl1pPr>
              <a:defRPr sz="165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Compléter avec un titre ici qui porte votre message sur deux lignes au maximum pour des raisons de lisibilité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08235"/>
            <a:ext cx="8507077" cy="195263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5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752723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312405" y="303499"/>
            <a:ext cx="8507077" cy="647811"/>
          </a:xfrm>
          <a:prstGeom prst="rect">
            <a:avLst/>
          </a:prstGeom>
          <a:noFill/>
        </p:spPr>
        <p:txBody>
          <a:bodyPr vert="horz" lIns="81000" tIns="27000" rIns="81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50" b="1" noProof="0"/>
              <a:t>AGENDA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26662" y="966996"/>
            <a:ext cx="5715624" cy="513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1650" i="0" cap="none" baseline="0">
                <a:solidFill>
                  <a:schemeClr val="bg2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26662" y="1568963"/>
            <a:ext cx="5715624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65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26662" y="2170931"/>
            <a:ext cx="5715624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65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26662" y="2772898"/>
            <a:ext cx="5715624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65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26662" y="3374865"/>
            <a:ext cx="5715624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65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5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418718" y="966996"/>
            <a:ext cx="1275626" cy="513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750" b="0" i="0" cap="none" baseline="0">
                <a:solidFill>
                  <a:schemeClr val="bg2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418718" y="3374865"/>
            <a:ext cx="1275626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418718" y="2772898"/>
            <a:ext cx="1275626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418718" y="2170931"/>
            <a:ext cx="1275626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418718" y="1568963"/>
            <a:ext cx="1275626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26662" y="3976834"/>
            <a:ext cx="5715624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65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6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18718" y="3976834"/>
            <a:ext cx="1275626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324638" y="966996"/>
            <a:ext cx="996923" cy="513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5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324638" y="1568963"/>
            <a:ext cx="996923" cy="513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5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02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324638" y="2170931"/>
            <a:ext cx="996923" cy="513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5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03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324638" y="2772898"/>
            <a:ext cx="996923" cy="513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5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04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324638" y="3374865"/>
            <a:ext cx="996923" cy="513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5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324638" y="3976834"/>
            <a:ext cx="996923" cy="513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5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5062087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10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26662" y="961509"/>
            <a:ext cx="5594684" cy="3105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1500" i="0" cap="none" baseline="0">
                <a:solidFill>
                  <a:schemeClr val="bg2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26662" y="1318165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26662" y="1674821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26662" y="2031476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26662" y="4171412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10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419983" y="961509"/>
            <a:ext cx="1159660" cy="310500"/>
          </a:xfrm>
          <a:prstGeom prst="rect">
            <a:avLst/>
          </a:prstGeom>
        </p:spPr>
        <p:txBody>
          <a:bodyPr wrap="square" tIns="108000" bIns="108000" anchor="ctr">
            <a:noAutofit/>
          </a:bodyPr>
          <a:lstStyle>
            <a:lvl1pPr algn="l">
              <a:defRPr sz="750" b="0" i="0" cap="none" baseline="0">
                <a:solidFill>
                  <a:schemeClr val="bg2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419983" y="4171412"/>
            <a:ext cx="1159660" cy="3105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419983" y="2031476"/>
            <a:ext cx="1159660" cy="3105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419983" y="1674821"/>
            <a:ext cx="1159660" cy="3105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419983" y="1318165"/>
            <a:ext cx="1159660" cy="3105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26662" y="2388132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5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19983" y="2388132"/>
            <a:ext cx="1159660" cy="3105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1526662" y="2744788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6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1526662" y="3101444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7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7419983" y="3101444"/>
            <a:ext cx="1159660" cy="3105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7419983" y="2744788"/>
            <a:ext cx="1159660" cy="3105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1526662" y="3458099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8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7419983" y="3458099"/>
            <a:ext cx="1159660" cy="3105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1526662" y="3814755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9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7419983" y="3814755"/>
            <a:ext cx="1159660" cy="3105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330222" y="961509"/>
            <a:ext cx="996923" cy="3105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57" hasCustomPrompt="1"/>
          </p:nvPr>
        </p:nvSpPr>
        <p:spPr>
          <a:xfrm>
            <a:off x="330222" y="1318165"/>
            <a:ext cx="996923" cy="3105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02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330222" y="1674821"/>
            <a:ext cx="996923" cy="3105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03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330222" y="2031476"/>
            <a:ext cx="996923" cy="3105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04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330222" y="2388132"/>
            <a:ext cx="996923" cy="3105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05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330222" y="2744788"/>
            <a:ext cx="996923" cy="3105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06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330222" y="3101444"/>
            <a:ext cx="996923" cy="3105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07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330222" y="3458099"/>
            <a:ext cx="996923" cy="3105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08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330222" y="3814755"/>
            <a:ext cx="996923" cy="3105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09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330222" y="4171412"/>
            <a:ext cx="996923" cy="3105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10</a:t>
            </a:r>
          </a:p>
        </p:txBody>
      </p:sp>
      <p:sp>
        <p:nvSpPr>
          <p:cNvPr id="36" name="Title 1"/>
          <p:cNvSpPr txBox="1">
            <a:spLocks/>
          </p:cNvSpPr>
          <p:nvPr userDrawn="1"/>
        </p:nvSpPr>
        <p:spPr>
          <a:xfrm>
            <a:off x="312405" y="303499"/>
            <a:ext cx="8507077" cy="647811"/>
          </a:xfrm>
          <a:prstGeom prst="rect">
            <a:avLst/>
          </a:prstGeom>
          <a:noFill/>
        </p:spPr>
        <p:txBody>
          <a:bodyPr vert="horz" lIns="81000" tIns="27000" rIns="81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50" b="1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68302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16804" cy="3544425"/>
          </a:xfrm>
          <a:prstGeom prst="rect">
            <a:avLst/>
          </a:prstGeom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4760956" cy="4192731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2500817"/>
            <a:ext cx="787569" cy="7236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189000" algn="l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00" b="1" i="0">
                <a:solidFill>
                  <a:schemeClr val="bg2"/>
                </a:solidFill>
                <a:latin typeface="+mj-lt"/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2500817"/>
            <a:ext cx="5815385" cy="723600"/>
          </a:xfrm>
        </p:spPr>
        <p:txBody>
          <a:bodyPr lIns="108000" tIns="108000" rIns="0" bIns="0" anchor="t">
            <a:noAutofit/>
          </a:bodyPr>
          <a:lstStyle>
            <a:lvl1pPr algn="r">
              <a:defRPr sz="18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</p:spTree>
    <p:extLst>
      <p:ext uri="{BB962C8B-B14F-4D97-AF65-F5344CB8AC3E}">
        <p14:creationId xmlns:p14="http://schemas.microsoft.com/office/powerpoint/2010/main" val="40466255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ilver Grey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184259" b="-45082"/>
          <a:stretch/>
        </p:blipFill>
        <p:spPr>
          <a:xfrm>
            <a:off x="0" y="-1"/>
            <a:ext cx="9144000" cy="514231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4192731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2500817"/>
            <a:ext cx="5815385" cy="723600"/>
          </a:xfrm>
        </p:spPr>
        <p:txBody>
          <a:bodyPr lIns="108000" tIns="108000" rIns="0" bIns="0" anchor="t">
            <a:noAutofit/>
          </a:bodyPr>
          <a:lstStyle>
            <a:lvl1pPr algn="r">
              <a:defRPr sz="18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2500817"/>
            <a:ext cx="787569" cy="7236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189000" algn="l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00" b="1" i="0">
                <a:solidFill>
                  <a:schemeClr val="bg2"/>
                </a:solidFill>
                <a:latin typeface="+mj-lt"/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606259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184259" b="-45082"/>
          <a:stretch/>
        </p:blipFill>
        <p:spPr>
          <a:xfrm>
            <a:off x="0" y="-1"/>
            <a:ext cx="9144000" cy="514231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4192731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2500817"/>
            <a:ext cx="5815385" cy="723600"/>
          </a:xfrm>
        </p:spPr>
        <p:txBody>
          <a:bodyPr lIns="108000" tIns="108000" rIns="0" bIns="0" anchor="t">
            <a:noAutofit/>
          </a:bodyPr>
          <a:lstStyle>
            <a:lvl1pPr algn="r">
              <a:defRPr sz="1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2500817"/>
            <a:ext cx="787569" cy="7236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189000" algn="l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1800" b="1" i="0">
                <a:solidFill>
                  <a:schemeClr val="bg1"/>
                </a:solidFill>
                <a:latin typeface="+mj-lt"/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9782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184259" b="-45082"/>
          <a:stretch/>
        </p:blipFill>
        <p:spPr>
          <a:xfrm>
            <a:off x="0" y="-1"/>
            <a:ext cx="9144000" cy="514231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4192731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2500817"/>
            <a:ext cx="5815385" cy="723600"/>
          </a:xfrm>
        </p:spPr>
        <p:txBody>
          <a:bodyPr lIns="108000" tIns="108000" rIns="0" bIns="0" anchor="t">
            <a:noAutofit/>
          </a:bodyPr>
          <a:lstStyle>
            <a:lvl1pPr algn="r">
              <a:defRPr sz="1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2500817"/>
            <a:ext cx="787569" cy="7236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189000" algn="l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1800" b="1" i="0">
                <a:solidFill>
                  <a:schemeClr val="bg1"/>
                </a:solidFill>
                <a:latin typeface="+mj-lt"/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6078395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1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31169707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Contac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204" b="-45087"/>
          <a:stretch/>
        </p:blipFill>
        <p:spPr>
          <a:xfrm>
            <a:off x="-1" y="-6815"/>
            <a:ext cx="9144001" cy="51435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864000"/>
            <a:ext cx="2608615" cy="2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956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veillant\Desktop\WAVESTONE #ProdTools\4. Visuels\La city 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4"/>
          <a:stretch/>
        </p:blipFill>
        <p:spPr bwMode="auto">
          <a:xfrm>
            <a:off x="-14356" y="0"/>
            <a:ext cx="9158356" cy="514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 bwMode="black">
          <a:xfrm>
            <a:off x="-958" y="-1"/>
            <a:ext cx="2126274" cy="3921901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PARIS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LONDRES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NEW YORK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HONG KONG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SINGAPORE *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DUBAI *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SAO PAULO *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LUXEMBOURG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MADRID *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MILAN *</a:t>
            </a:r>
          </a:p>
          <a:p>
            <a:pPr marL="0" marR="0" indent="0" algn="l" defTabSz="6858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750" noProof="0">
                <a:solidFill>
                  <a:schemeClr val="bg2"/>
                </a:solidFill>
              </a:rPr>
              <a:t>BRUXELLES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GENEVE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CASABLANCA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ISTAMBUL * 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LYON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MARSEILLE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NANTES</a:t>
            </a:r>
          </a:p>
          <a:p>
            <a:pPr algn="l"/>
            <a:endParaRPr lang="fr-FR" sz="750" noProof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 bwMode="black">
          <a:xfrm>
            <a:off x="583865" y="3975906"/>
            <a:ext cx="697846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525" noProof="0">
                <a:solidFill>
                  <a:schemeClr val="bg2"/>
                </a:solidFill>
              </a:rPr>
              <a:t>* Partenariats</a:t>
            </a:r>
          </a:p>
        </p:txBody>
      </p:sp>
      <p:pic>
        <p:nvPicPr>
          <p:cNvPr id="9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864000"/>
            <a:ext cx="2608615" cy="2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726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80214870"/>
              </p:ext>
            </p:extLst>
          </p:nvPr>
        </p:nvGraphicFramePr>
        <p:xfrm>
          <a:off x="364549" y="2409732"/>
          <a:ext cx="8671012" cy="28117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1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3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fr-FR" sz="700" b="1"/>
                        <a:t>Niveau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Couleur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Taille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Effet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Bullet 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</a:t>
                      </a:r>
                      <a:b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Espacement </a:t>
                      </a:r>
                    </a:p>
                    <a:p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fr-FR" sz="800" i="0" kern="1200" cap="all" baseline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n-cs"/>
                        </a:rPr>
                        <a:t>surtitre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 / 132 / 129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CAPS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fr-FR" sz="1700" kern="1200" baseline="0">
                          <a:solidFill>
                            <a:schemeClr val="bg2"/>
                          </a:solidFill>
                          <a:latin typeface="+mj-lt"/>
                          <a:ea typeface="+mj-ea"/>
                          <a:cs typeface="+mj-cs"/>
                        </a:rPr>
                        <a:t>Titre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  <a:p>
                      <a:pPr algn="ctr"/>
                      <a:endParaRPr lang="fr-FR" sz="800" i="0" kern="1200" cap="none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8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lvl="0"/>
                      <a:r>
                        <a:rPr lang="fr-FR" sz="1200" i="0" kern="1200" cap="none" baseline="0">
                          <a:solidFill>
                            <a:srgbClr val="503078"/>
                          </a:solidFill>
                          <a:latin typeface="+mn-lt"/>
                          <a:ea typeface="+mn-ea"/>
                          <a:cs typeface="+mn-cs"/>
                        </a:rPr>
                        <a:t>Niveau 1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8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 cm</a:t>
                      </a:r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Tempus Sans ITC" panose="04020404030D07020202" pitchFamily="82" charset="0"/>
                        <a:buChar char="/"/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2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Tempus Sans ITC</a:t>
                      </a:r>
                      <a:b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002F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fr-FR" sz="1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3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›"/>
                      </a:pPr>
                      <a:r>
                        <a:rPr lang="fr-FR" sz="9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4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Tahoma" panose="020B0604030504040204" pitchFamily="34" charset="0"/>
                        <a:buNone/>
                      </a:pPr>
                      <a: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 </a:t>
                      </a:r>
                      <a:b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203A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1,8 cm</a:t>
                      </a:r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»"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5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</a:t>
                      </a:r>
                      <a:b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00BB</a:t>
                      </a:r>
                    </a:p>
                    <a:p>
                      <a:pPr algn="ctr"/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2,5 cm</a:t>
                      </a:r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4445673" y="307810"/>
            <a:ext cx="4380420" cy="810089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 sz="1050" b="1" noProof="0">
                <a:solidFill>
                  <a:schemeClr val="bg2"/>
                </a:solidFill>
              </a:rPr>
              <a:t>Remaining bug</a:t>
            </a:r>
            <a:endParaRPr lang="fr-FR" sz="1050" noProof="0">
              <a:solidFill>
                <a:schemeClr val="bg2"/>
              </a:solidFill>
            </a:endParaRPr>
          </a:p>
          <a:p>
            <a:pPr algn="r"/>
            <a:r>
              <a:rPr lang="fr-FR" sz="1050">
                <a:solidFill>
                  <a:schemeClr val="bg2"/>
                </a:solidFill>
              </a:rPr>
              <a:t>La Police</a:t>
            </a:r>
            <a:r>
              <a:rPr lang="fr-FR" sz="1050" baseline="0">
                <a:solidFill>
                  <a:schemeClr val="bg2"/>
                </a:solidFill>
              </a:rPr>
              <a:t> Tahoma italique ne passe pas à l’impression depuis un document PDF généré directement par PPT. </a:t>
            </a:r>
          </a:p>
          <a:p>
            <a:pPr algn="r"/>
            <a:r>
              <a:rPr lang="fr-FR" sz="1050" b="1" baseline="0">
                <a:solidFill>
                  <a:schemeClr val="bg2"/>
                </a:solidFill>
              </a:rPr>
              <a:t>Passer par une imprimante PDF type PDF Creator.</a:t>
            </a:r>
            <a:endParaRPr lang="fr-FR" sz="1050" b="1">
              <a:solidFill>
                <a:schemeClr val="bg2"/>
              </a:solidFill>
            </a:endParaRPr>
          </a:p>
        </p:txBody>
      </p:sp>
      <p:graphicFrame>
        <p:nvGraphicFramePr>
          <p:cNvPr id="7" name="Inhaltsplatzhalt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93507412"/>
              </p:ext>
            </p:extLst>
          </p:nvPr>
        </p:nvGraphicFramePr>
        <p:xfrm>
          <a:off x="335141" y="1103037"/>
          <a:ext cx="8520100" cy="123341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30012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1" kern="1200" noProof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Color scheme</a:t>
                      </a:r>
                    </a:p>
                  </a:txBody>
                  <a:tcPr marL="66462" marR="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1</a:t>
                      </a:r>
                    </a:p>
                  </a:txBody>
                  <a:tcPr marL="66462" marR="0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1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2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2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1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2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3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4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5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6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0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6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  <a:b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240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156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184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118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129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154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166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08235"/>
            <a:ext cx="8507077" cy="195263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5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How to use the Wavestone </a:t>
            </a:r>
            <a:r>
              <a:rPr lang="fr-FR" noProof="0" err="1"/>
              <a:t>ppt</a:t>
            </a:r>
            <a:r>
              <a:rPr lang="fr-FR" noProof="0"/>
              <a:t> </a:t>
            </a:r>
            <a:r>
              <a:rPr lang="fr-FR" noProof="0" err="1"/>
              <a:t>template</a:t>
            </a:r>
            <a:endParaRPr lang="fr-FR" noProof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303499"/>
            <a:ext cx="8507077" cy="244605"/>
          </a:xfrm>
        </p:spPr>
        <p:txBody>
          <a:bodyPr lIns="108000" tIns="36000" rIns="108000" bIns="0"/>
          <a:lstStyle>
            <a:lvl1pPr>
              <a:defRPr sz="165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Color &amp; Font structure</a:t>
            </a: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312406" y="548104"/>
            <a:ext cx="4126656" cy="565484"/>
            <a:chOff x="338440" y="866281"/>
            <a:chExt cx="4614560" cy="75397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38440" y="866281"/>
              <a:ext cx="4614560" cy="753979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fr-FR" sz="1200" b="1">
                  <a:solidFill>
                    <a:schemeClr val="bg2"/>
                  </a:solidFill>
                </a:rPr>
                <a:t>Raccourci</a:t>
              </a:r>
              <a:r>
                <a:rPr lang="fr-FR" sz="1200" b="1" baseline="0">
                  <a:solidFill>
                    <a:schemeClr val="bg2"/>
                  </a:solidFill>
                </a:rPr>
                <a:t> pour changer de niveau :</a:t>
              </a:r>
              <a:endParaRPr lang="fr-FR" sz="1200" b="1">
                <a:solidFill>
                  <a:schemeClr val="bg2"/>
                </a:solidFill>
              </a:endParaRPr>
            </a:p>
            <a:p>
              <a:pPr algn="r"/>
              <a:r>
                <a:rPr lang="fr-FR" sz="1200" b="0">
                  <a:solidFill>
                    <a:schemeClr val="bg2"/>
                  </a:solidFill>
                </a:rPr>
                <a:t>Shift</a:t>
              </a:r>
              <a:r>
                <a:rPr lang="fr-FR" sz="1200" b="0" baseline="0">
                  <a:solidFill>
                    <a:schemeClr val="bg2"/>
                  </a:solidFill>
                </a:rPr>
                <a:t> + Alt + Flèche droite ou gauche</a:t>
              </a:r>
              <a:endParaRPr lang="fr-FR" sz="1200" b="0">
                <a:solidFill>
                  <a:schemeClr val="bg2"/>
                </a:solidFill>
              </a:endParaRPr>
            </a:p>
          </p:txBody>
        </p:sp>
        <p:pic>
          <p:nvPicPr>
            <p:cNvPr id="12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42" y="998628"/>
              <a:ext cx="489284" cy="489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62616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639262" cy="4966210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31431" y="4140316"/>
            <a:ext cx="1761231" cy="54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lvl1pPr algn="r">
              <a:defRPr lang="en-GB" sz="90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2500817"/>
            <a:ext cx="5815385" cy="723600"/>
          </a:xfrm>
        </p:spPr>
        <p:txBody>
          <a:bodyPr lIns="0" tIns="72000" rIns="0" bIns="72000" anchor="b">
            <a:noAutofit/>
          </a:bodyPr>
          <a:lstStyle>
            <a:lvl1pPr algn="r">
              <a:defRPr sz="21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7277" y="3319117"/>
            <a:ext cx="5815385" cy="3618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 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7277" y="3775616"/>
            <a:ext cx="5815385" cy="27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94774" cy="4872251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864000"/>
            <a:ext cx="2609826" cy="2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5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urpl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63997" b="-5943"/>
          <a:stretch/>
        </p:blipFill>
        <p:spPr bwMode="auto">
          <a:xfrm>
            <a:off x="0" y="0"/>
            <a:ext cx="9144000" cy="51423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1"/>
            <a:ext cx="5639262" cy="4966210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31432" y="4140316"/>
            <a:ext cx="1761231" cy="54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9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8" y="2500817"/>
            <a:ext cx="5815385" cy="723600"/>
          </a:xfrm>
        </p:spPr>
        <p:txBody>
          <a:bodyPr lIns="0" tIns="72000" rIns="0" bIns="72000" anchor="b">
            <a:noAutofit/>
          </a:bodyPr>
          <a:lstStyle>
            <a:lvl1pPr algn="r">
              <a:defRPr sz="21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7278" y="3319117"/>
            <a:ext cx="5815385" cy="3618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Sous-titre de votre présentation</a:t>
            </a:r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7278" y="3775616"/>
            <a:ext cx="5815385" cy="27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864000"/>
            <a:ext cx="2608615" cy="2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89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303499"/>
            <a:ext cx="8507077" cy="647811"/>
          </a:xfrm>
        </p:spPr>
        <p:txBody>
          <a:bodyPr lIns="108000" tIns="0" rIns="108000" bIns="0"/>
          <a:lstStyle>
            <a:lvl1pPr>
              <a:defRPr sz="165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Compléter avec un titre ici qui porte votre message sur deux lignes au maximum pour des raisons de lisibilité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08235"/>
            <a:ext cx="8507077" cy="195263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5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9931852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303499"/>
            <a:ext cx="8507077" cy="647811"/>
          </a:xfrm>
        </p:spPr>
        <p:txBody>
          <a:bodyPr lIns="108000" tIns="0" rIns="108000" bIns="0"/>
          <a:lstStyle>
            <a:lvl1pPr>
              <a:defRPr sz="1650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Compléter avec un titre ici qui porte votre message sur deux lignes au maximum pour des raisons de lisibilité</a:t>
            </a:r>
            <a:endParaRPr lang="fr-FR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08235"/>
            <a:ext cx="8507077" cy="195263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5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319015" y="951310"/>
            <a:ext cx="8507077" cy="3726656"/>
          </a:xfrm>
          <a:prstGeom prst="rect">
            <a:avLst/>
          </a:prstGeom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algn="just">
              <a:defRPr>
                <a:solidFill>
                  <a:schemeClr val="tx1"/>
                </a:solidFill>
              </a:defRPr>
            </a:lvl6pPr>
            <a:lvl7pPr algn="just">
              <a:defRPr>
                <a:solidFill>
                  <a:schemeClr val="tx1"/>
                </a:solidFill>
              </a:defRPr>
            </a:lvl7pPr>
            <a:lvl8pPr algn="just">
              <a:defRPr>
                <a:solidFill>
                  <a:schemeClr val="tx1"/>
                </a:solidFill>
              </a:defRPr>
            </a:lvl8pPr>
            <a:lvl9pPr algn="just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</p:spTree>
    <p:extLst>
      <p:ext uri="{BB962C8B-B14F-4D97-AF65-F5344CB8AC3E}">
        <p14:creationId xmlns:p14="http://schemas.microsoft.com/office/powerpoint/2010/main" val="38931001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t Text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19016" y="951310"/>
            <a:ext cx="4126657" cy="3726000"/>
          </a:xfrm>
          <a:prstGeom prst="rect">
            <a:avLst/>
          </a:prstGeom>
          <a:solidFill>
            <a:schemeClr val="tx2"/>
          </a:solidFill>
        </p:spPr>
        <p:txBody>
          <a:bodyPr lIns="108000" tIns="108000" rIns="108000" bIns="108000"/>
          <a:lstStyle>
            <a:lvl1pPr marL="0" marR="0" indent="0" algn="just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269081" marR="0" indent="-269081" algn="just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270000" marR="0" indent="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486000" marR="0" indent="-21600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269081" marR="0" lvl="1" indent="-269081" algn="just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270000" marR="0" lvl="2" indent="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486000" marR="0" lvl="3" indent="-21600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675000" marR="0" lvl="4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675000" marR="0" lvl="5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675000" marR="0" lvl="6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675000" marR="0" lvl="7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675000" marR="0" lvl="8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99436" y="951310"/>
            <a:ext cx="4126657" cy="3726000"/>
          </a:xfrm>
          <a:prstGeom prst="rect">
            <a:avLst/>
          </a:prstGeom>
        </p:spPr>
        <p:txBody>
          <a:bodyPr lIns="108000" tIns="108000" rIns="108000" bIns="108000"/>
          <a:lstStyle>
            <a:lvl1pPr marL="0" marR="0" indent="0" algn="just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269081" marR="0" indent="-269081" algn="just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270000" marR="0" indent="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486000" marR="0" indent="-21600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269081" marR="0" lvl="1" indent="-269081" algn="just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270000" marR="0" lvl="2" indent="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486000" marR="0" lvl="3" indent="-21600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675000" marR="0" lvl="4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675000" marR="0" lvl="5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675000" marR="0" lvl="6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675000" marR="0" lvl="7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675000" marR="0" lvl="8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303499"/>
            <a:ext cx="8507077" cy="647811"/>
          </a:xfrm>
        </p:spPr>
        <p:txBody>
          <a:bodyPr lIns="108000" tIns="0" rIns="108000" bIns="0"/>
          <a:lstStyle>
            <a:lvl1pPr>
              <a:defRPr sz="165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Compléter avec un titre ici qui porte votre message sur deux lignes au maximum pour des raisons de lisibilité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08235"/>
            <a:ext cx="8507077" cy="195263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5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21740193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312405" y="303499"/>
            <a:ext cx="8507077" cy="647811"/>
          </a:xfrm>
          <a:prstGeom prst="rect">
            <a:avLst/>
          </a:prstGeom>
          <a:noFill/>
        </p:spPr>
        <p:txBody>
          <a:bodyPr vert="horz" lIns="81000" tIns="27000" rIns="81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50" b="1" noProof="0"/>
              <a:t>AGENDA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26662" y="966996"/>
            <a:ext cx="5715624" cy="513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1650" i="0" cap="none" baseline="0">
                <a:solidFill>
                  <a:schemeClr val="bg2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26662" y="1568963"/>
            <a:ext cx="5715624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65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26662" y="2170931"/>
            <a:ext cx="5715624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65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26662" y="2772898"/>
            <a:ext cx="5715624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65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26662" y="3374865"/>
            <a:ext cx="5715624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65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5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418718" y="966996"/>
            <a:ext cx="1275626" cy="513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750" b="0" i="0" cap="none" baseline="0">
                <a:solidFill>
                  <a:schemeClr val="bg2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418718" y="3374865"/>
            <a:ext cx="1275626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418718" y="2772898"/>
            <a:ext cx="1275626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418718" y="2170931"/>
            <a:ext cx="1275626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418718" y="1568963"/>
            <a:ext cx="1275626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26662" y="3976834"/>
            <a:ext cx="5715624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65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6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18718" y="3976834"/>
            <a:ext cx="1275626" cy="513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324638" y="966996"/>
            <a:ext cx="996923" cy="513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5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324638" y="1568963"/>
            <a:ext cx="996923" cy="513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5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02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324638" y="2170931"/>
            <a:ext cx="996923" cy="513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5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03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324638" y="2772898"/>
            <a:ext cx="996923" cy="513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5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04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324638" y="3374865"/>
            <a:ext cx="996923" cy="513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5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324638" y="3976834"/>
            <a:ext cx="996923" cy="513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65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6473324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10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26662" y="961509"/>
            <a:ext cx="5594684" cy="3105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1500" i="0" cap="none" baseline="0">
                <a:solidFill>
                  <a:schemeClr val="bg2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26662" y="1318165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26662" y="1674821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26662" y="2031476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26662" y="4171412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10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419983" y="961509"/>
            <a:ext cx="1159660" cy="310500"/>
          </a:xfrm>
          <a:prstGeom prst="rect">
            <a:avLst/>
          </a:prstGeom>
        </p:spPr>
        <p:txBody>
          <a:bodyPr wrap="square" tIns="108000" bIns="108000" anchor="ctr">
            <a:noAutofit/>
          </a:bodyPr>
          <a:lstStyle>
            <a:lvl1pPr algn="l">
              <a:defRPr sz="750" b="0" i="0" cap="none" baseline="0">
                <a:solidFill>
                  <a:schemeClr val="bg2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419983" y="4171412"/>
            <a:ext cx="1159660" cy="3105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419983" y="2031476"/>
            <a:ext cx="1159660" cy="3105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419983" y="1674821"/>
            <a:ext cx="1159660" cy="3105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419983" y="1318165"/>
            <a:ext cx="1159660" cy="3105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26662" y="2388132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5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19983" y="2388132"/>
            <a:ext cx="1159660" cy="3105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1526662" y="2744788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6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1526662" y="3101444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7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7419983" y="3101444"/>
            <a:ext cx="1159660" cy="3105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7419983" y="2744788"/>
            <a:ext cx="1159660" cy="3105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1526662" y="3458099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8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7419983" y="3458099"/>
            <a:ext cx="1159660" cy="3105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1526662" y="3814755"/>
            <a:ext cx="5594684" cy="3105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9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7419983" y="3814755"/>
            <a:ext cx="1159660" cy="3105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75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330222" y="961509"/>
            <a:ext cx="996923" cy="3105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57" hasCustomPrompt="1"/>
          </p:nvPr>
        </p:nvSpPr>
        <p:spPr>
          <a:xfrm>
            <a:off x="330222" y="1318165"/>
            <a:ext cx="996923" cy="3105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02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330222" y="1674821"/>
            <a:ext cx="996923" cy="3105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03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330222" y="2031476"/>
            <a:ext cx="996923" cy="3105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04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330222" y="2388132"/>
            <a:ext cx="996923" cy="3105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05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330222" y="2744788"/>
            <a:ext cx="996923" cy="3105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06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330222" y="3101444"/>
            <a:ext cx="996923" cy="3105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07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330222" y="3458099"/>
            <a:ext cx="996923" cy="3105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08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330222" y="3814755"/>
            <a:ext cx="996923" cy="3105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09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330222" y="4171412"/>
            <a:ext cx="996923" cy="3105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500" b="1" i="0">
                <a:solidFill>
                  <a:schemeClr val="accent1"/>
                </a:solidFill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10</a:t>
            </a:r>
          </a:p>
        </p:txBody>
      </p:sp>
      <p:sp>
        <p:nvSpPr>
          <p:cNvPr id="36" name="Title 1"/>
          <p:cNvSpPr txBox="1">
            <a:spLocks/>
          </p:cNvSpPr>
          <p:nvPr userDrawn="1"/>
        </p:nvSpPr>
        <p:spPr>
          <a:xfrm>
            <a:off x="312405" y="303499"/>
            <a:ext cx="8507077" cy="647811"/>
          </a:xfrm>
          <a:prstGeom prst="rect">
            <a:avLst/>
          </a:prstGeom>
          <a:noFill/>
        </p:spPr>
        <p:txBody>
          <a:bodyPr vert="horz" lIns="81000" tIns="27000" rIns="81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50" b="1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3285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  <a:solidFill>
            <a:srgbClr val="482683"/>
          </a:solidFill>
        </p:spPr>
        <p:txBody>
          <a:bodyPr wrap="square"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0488" indent="-90488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0402907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16804" cy="3544425"/>
          </a:xfrm>
          <a:prstGeom prst="rect">
            <a:avLst/>
          </a:prstGeom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4760956" cy="4192731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2500817"/>
            <a:ext cx="787569" cy="7236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189000" algn="l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00" b="1" i="0">
                <a:solidFill>
                  <a:schemeClr val="bg2"/>
                </a:solidFill>
                <a:latin typeface="+mj-lt"/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2500817"/>
            <a:ext cx="5815385" cy="723600"/>
          </a:xfrm>
        </p:spPr>
        <p:txBody>
          <a:bodyPr lIns="108000" tIns="108000" rIns="0" bIns="0" anchor="t">
            <a:noAutofit/>
          </a:bodyPr>
          <a:lstStyle>
            <a:lvl1pPr algn="r">
              <a:defRPr sz="18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</p:spTree>
    <p:extLst>
      <p:ext uri="{BB962C8B-B14F-4D97-AF65-F5344CB8AC3E}">
        <p14:creationId xmlns:p14="http://schemas.microsoft.com/office/powerpoint/2010/main" val="3073182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ilver Grey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184259" b="-45082"/>
          <a:stretch/>
        </p:blipFill>
        <p:spPr>
          <a:xfrm>
            <a:off x="0" y="-1"/>
            <a:ext cx="9144000" cy="514231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4192731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2500817"/>
            <a:ext cx="5815385" cy="723600"/>
          </a:xfrm>
        </p:spPr>
        <p:txBody>
          <a:bodyPr lIns="108000" tIns="108000" rIns="0" bIns="0" anchor="t">
            <a:noAutofit/>
          </a:bodyPr>
          <a:lstStyle>
            <a:lvl1pPr algn="r">
              <a:defRPr sz="18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2500817"/>
            <a:ext cx="787569" cy="7236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189000" algn="l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00" b="1" i="0">
                <a:solidFill>
                  <a:schemeClr val="bg2"/>
                </a:solidFill>
                <a:latin typeface="+mj-lt"/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6632908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184259" b="-45082"/>
          <a:stretch/>
        </p:blipFill>
        <p:spPr>
          <a:xfrm>
            <a:off x="0" y="-1"/>
            <a:ext cx="9144000" cy="514231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4192731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2500817"/>
            <a:ext cx="5815385" cy="723600"/>
          </a:xfrm>
        </p:spPr>
        <p:txBody>
          <a:bodyPr lIns="108000" tIns="108000" rIns="0" bIns="0" anchor="t">
            <a:noAutofit/>
          </a:bodyPr>
          <a:lstStyle>
            <a:lvl1pPr algn="r">
              <a:defRPr sz="1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2500817"/>
            <a:ext cx="787569" cy="7236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189000" algn="l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1800" b="1" i="0">
                <a:solidFill>
                  <a:schemeClr val="bg1"/>
                </a:solidFill>
                <a:latin typeface="+mj-lt"/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9323158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184259" b="-45082"/>
          <a:stretch/>
        </p:blipFill>
        <p:spPr>
          <a:xfrm>
            <a:off x="0" y="-1"/>
            <a:ext cx="9144000" cy="514231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4192731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2500817"/>
            <a:ext cx="5815385" cy="723600"/>
          </a:xfrm>
        </p:spPr>
        <p:txBody>
          <a:bodyPr lIns="108000" tIns="108000" rIns="0" bIns="0" anchor="t">
            <a:noAutofit/>
          </a:bodyPr>
          <a:lstStyle>
            <a:lvl1pPr algn="r">
              <a:defRPr sz="1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2500817"/>
            <a:ext cx="787569" cy="7236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189000" algn="l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1800" b="1" i="0">
                <a:solidFill>
                  <a:schemeClr val="bg1"/>
                </a:solidFill>
                <a:latin typeface="+mj-lt"/>
              </a:defRPr>
            </a:lvl1pPr>
            <a:lvl2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0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3976714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7863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Contac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204" b="-45087"/>
          <a:stretch/>
        </p:blipFill>
        <p:spPr>
          <a:xfrm>
            <a:off x="-1" y="-6815"/>
            <a:ext cx="9144001" cy="51435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864000"/>
            <a:ext cx="2608615" cy="2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59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veillant\Desktop\WAVESTONE #ProdTools\4. Visuels\La city 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4"/>
          <a:stretch/>
        </p:blipFill>
        <p:spPr bwMode="auto">
          <a:xfrm>
            <a:off x="-14356" y="0"/>
            <a:ext cx="9158356" cy="514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 bwMode="black">
          <a:xfrm>
            <a:off x="-958" y="-1"/>
            <a:ext cx="2126274" cy="3921901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PARIS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LONDRES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NEW YORK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HONG KONG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SINGAPORE *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DUBAI *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SAO PAULO *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LUXEMBOURG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MADRID *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MILAN *</a:t>
            </a:r>
          </a:p>
          <a:p>
            <a:pPr marL="0" marR="0" indent="0" algn="l" defTabSz="6858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750" noProof="0">
                <a:solidFill>
                  <a:schemeClr val="bg2"/>
                </a:solidFill>
              </a:rPr>
              <a:t>BRUXELLES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GENEVE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CASABLANCA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ISTAMBUL * 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LYON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MARSEILLE</a:t>
            </a:r>
          </a:p>
          <a:p>
            <a:pPr algn="l">
              <a:lnSpc>
                <a:spcPct val="200000"/>
              </a:lnSpc>
            </a:pPr>
            <a:r>
              <a:rPr lang="fr-FR" sz="750" noProof="0">
                <a:solidFill>
                  <a:schemeClr val="bg2"/>
                </a:solidFill>
              </a:rPr>
              <a:t>NANTES</a:t>
            </a:r>
          </a:p>
          <a:p>
            <a:pPr algn="l"/>
            <a:endParaRPr lang="fr-FR" sz="750" noProof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 bwMode="black">
          <a:xfrm>
            <a:off x="583865" y="3975906"/>
            <a:ext cx="697846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525" noProof="0">
                <a:solidFill>
                  <a:schemeClr val="bg2"/>
                </a:solidFill>
              </a:rPr>
              <a:t>* Partenariats</a:t>
            </a:r>
          </a:p>
        </p:txBody>
      </p:sp>
      <p:pic>
        <p:nvPicPr>
          <p:cNvPr id="9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864000"/>
            <a:ext cx="2608615" cy="2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31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47626277"/>
              </p:ext>
            </p:extLst>
          </p:nvPr>
        </p:nvGraphicFramePr>
        <p:xfrm>
          <a:off x="364549" y="2409732"/>
          <a:ext cx="8671012" cy="28117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1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3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fr-FR" sz="700" b="1"/>
                        <a:t>Niveau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Couleur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Taille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Effet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Bullet 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</a:t>
                      </a:r>
                      <a:b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Espacement </a:t>
                      </a:r>
                    </a:p>
                    <a:p>
                      <a:r>
                        <a:rPr lang="fr-FR" sz="7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84406" marR="84406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fr-FR" sz="800" i="0" kern="1200" cap="all" baseline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n-cs"/>
                        </a:rPr>
                        <a:t>surtitre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 / 132 / 129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CAPS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fr-FR" sz="1700" kern="1200" baseline="0">
                          <a:solidFill>
                            <a:schemeClr val="bg2"/>
                          </a:solidFill>
                          <a:latin typeface="+mj-lt"/>
                          <a:ea typeface="+mj-ea"/>
                          <a:cs typeface="+mj-cs"/>
                        </a:rPr>
                        <a:t>Titre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  <a:p>
                      <a:pPr algn="ctr"/>
                      <a:endParaRPr lang="fr-FR" sz="800" i="0" kern="1200" cap="none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8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lvl="0"/>
                      <a:r>
                        <a:rPr lang="fr-FR" sz="1200" i="0" kern="1200" cap="none" baseline="0">
                          <a:solidFill>
                            <a:srgbClr val="503078"/>
                          </a:solidFill>
                          <a:latin typeface="+mn-lt"/>
                          <a:ea typeface="+mn-ea"/>
                          <a:cs typeface="+mn-cs"/>
                        </a:rPr>
                        <a:t>Niveau 1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8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 cm</a:t>
                      </a:r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Tempus Sans ITC" panose="04020404030D07020202" pitchFamily="82" charset="0"/>
                        <a:buChar char="/"/>
                      </a:pPr>
                      <a:r>
                        <a:rPr lang="fr-FR" sz="1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2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Tempus Sans ITC</a:t>
                      </a:r>
                      <a:b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002F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fr-FR" sz="1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3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›"/>
                      </a:pPr>
                      <a:r>
                        <a:rPr lang="fr-FR" sz="9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4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Tahoma" panose="020B0604030504040204" pitchFamily="34" charset="0"/>
                        <a:buNone/>
                      </a:pPr>
                      <a: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 </a:t>
                      </a:r>
                      <a:b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8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203A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1,8 cm</a:t>
                      </a:r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»"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5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</a:t>
                      </a:r>
                      <a:b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00BB</a:t>
                      </a:r>
                    </a:p>
                    <a:p>
                      <a:pPr algn="ctr"/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2,5 cm</a:t>
                      </a:r>
                      <a:endParaRPr lang="fr-FR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4445673" y="307810"/>
            <a:ext cx="4380420" cy="810089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 sz="1050" b="1" noProof="0">
                <a:solidFill>
                  <a:schemeClr val="bg2"/>
                </a:solidFill>
              </a:rPr>
              <a:t>Remaining bug</a:t>
            </a:r>
            <a:endParaRPr lang="fr-FR" sz="1050" noProof="0">
              <a:solidFill>
                <a:schemeClr val="bg2"/>
              </a:solidFill>
            </a:endParaRPr>
          </a:p>
          <a:p>
            <a:pPr algn="r"/>
            <a:r>
              <a:rPr lang="fr-FR" sz="1050">
                <a:solidFill>
                  <a:schemeClr val="bg2"/>
                </a:solidFill>
              </a:rPr>
              <a:t>La Police</a:t>
            </a:r>
            <a:r>
              <a:rPr lang="fr-FR" sz="1050" baseline="0">
                <a:solidFill>
                  <a:schemeClr val="bg2"/>
                </a:solidFill>
              </a:rPr>
              <a:t> Tahoma italique ne passe pas à l’impression depuis un document PDF généré directement par PPT. </a:t>
            </a:r>
          </a:p>
          <a:p>
            <a:pPr algn="r"/>
            <a:r>
              <a:rPr lang="fr-FR" sz="1050" b="1" baseline="0">
                <a:solidFill>
                  <a:schemeClr val="bg2"/>
                </a:solidFill>
              </a:rPr>
              <a:t>Passer par une imprimante PDF type PDF Creator.</a:t>
            </a:r>
            <a:endParaRPr lang="fr-FR" sz="1050" b="1">
              <a:solidFill>
                <a:schemeClr val="bg2"/>
              </a:solidFill>
            </a:endParaRPr>
          </a:p>
        </p:txBody>
      </p:sp>
      <p:graphicFrame>
        <p:nvGraphicFramePr>
          <p:cNvPr id="7" name="Inhaltsplatzhalt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11553098"/>
              </p:ext>
            </p:extLst>
          </p:nvPr>
        </p:nvGraphicFramePr>
        <p:xfrm>
          <a:off x="335141" y="1103037"/>
          <a:ext cx="8520100" cy="123341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30012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1" kern="1200" noProof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Color scheme</a:t>
                      </a:r>
                    </a:p>
                  </a:txBody>
                  <a:tcPr marL="66462" marR="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1</a:t>
                      </a:r>
                    </a:p>
                  </a:txBody>
                  <a:tcPr marL="66462" marR="0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1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2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2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1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2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3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4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5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7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6</a:t>
                      </a:r>
                    </a:p>
                  </a:txBody>
                  <a:tcPr marL="66462" marR="9969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0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8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54000" marB="54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6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  <a:b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240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156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184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118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129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154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8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166</a:t>
                      </a:r>
                    </a:p>
                  </a:txBody>
                  <a:tcPr marL="66462" marR="66462" marT="27000" marB="27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08235"/>
            <a:ext cx="8507077" cy="195263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5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How to use the Wavestone </a:t>
            </a:r>
            <a:r>
              <a:rPr lang="fr-FR" noProof="0" err="1"/>
              <a:t>ppt</a:t>
            </a:r>
            <a:r>
              <a:rPr lang="fr-FR" noProof="0"/>
              <a:t> </a:t>
            </a:r>
            <a:r>
              <a:rPr lang="fr-FR" noProof="0" err="1"/>
              <a:t>template</a:t>
            </a:r>
            <a:endParaRPr lang="fr-FR" noProof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303499"/>
            <a:ext cx="8507077" cy="244605"/>
          </a:xfrm>
        </p:spPr>
        <p:txBody>
          <a:bodyPr lIns="108000" tIns="36000" rIns="108000" bIns="0"/>
          <a:lstStyle>
            <a:lvl1pPr>
              <a:defRPr sz="165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Color &amp; Font structure</a:t>
            </a: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312406" y="548104"/>
            <a:ext cx="4126656" cy="565484"/>
            <a:chOff x="338440" y="866281"/>
            <a:chExt cx="4614560" cy="75397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38440" y="866281"/>
              <a:ext cx="4614560" cy="753979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fr-FR" sz="1200" b="1">
                  <a:solidFill>
                    <a:schemeClr val="bg2"/>
                  </a:solidFill>
                </a:rPr>
                <a:t>Raccourci</a:t>
              </a:r>
              <a:r>
                <a:rPr lang="fr-FR" sz="1200" b="1" baseline="0">
                  <a:solidFill>
                    <a:schemeClr val="bg2"/>
                  </a:solidFill>
                </a:rPr>
                <a:t> pour changer de niveau :</a:t>
              </a:r>
              <a:endParaRPr lang="fr-FR" sz="1200" b="1">
                <a:solidFill>
                  <a:schemeClr val="bg2"/>
                </a:solidFill>
              </a:endParaRPr>
            </a:p>
            <a:p>
              <a:pPr algn="r"/>
              <a:r>
                <a:rPr lang="fr-FR" sz="1200" b="0">
                  <a:solidFill>
                    <a:schemeClr val="bg2"/>
                  </a:solidFill>
                </a:rPr>
                <a:t>Shift</a:t>
              </a:r>
              <a:r>
                <a:rPr lang="fr-FR" sz="1200" b="0" baseline="0">
                  <a:solidFill>
                    <a:schemeClr val="bg2"/>
                  </a:solidFill>
                </a:rPr>
                <a:t> + Alt + Flèche droite ou gauche</a:t>
              </a:r>
              <a:endParaRPr lang="fr-FR" sz="1200" b="0">
                <a:solidFill>
                  <a:schemeClr val="bg2"/>
                </a:solidFill>
              </a:endParaRPr>
            </a:p>
          </p:txBody>
        </p:sp>
        <p:pic>
          <p:nvPicPr>
            <p:cNvPr id="12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42" y="998628"/>
              <a:ext cx="489284" cy="489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45101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rriculum Vit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654345" y="0"/>
            <a:ext cx="248965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8" hasCustomPrompt="1"/>
          </p:nvPr>
        </p:nvSpPr>
        <p:spPr>
          <a:xfrm>
            <a:off x="6902250" y="1677529"/>
            <a:ext cx="1993846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900" b="1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22" name="Espace réservé du texte 19"/>
          <p:cNvSpPr>
            <a:spLocks noGrp="1"/>
          </p:cNvSpPr>
          <p:nvPr>
            <p:ph type="body" sz="quarter" idx="30" hasCustomPrompt="1"/>
          </p:nvPr>
        </p:nvSpPr>
        <p:spPr>
          <a:xfrm>
            <a:off x="6902250" y="1881044"/>
            <a:ext cx="1993846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825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3" name="Espace réservé du texte 19"/>
          <p:cNvSpPr>
            <a:spLocks noGrp="1"/>
          </p:cNvSpPr>
          <p:nvPr>
            <p:ph type="body" sz="quarter" idx="31" hasCustomPrompt="1"/>
          </p:nvPr>
        </p:nvSpPr>
        <p:spPr>
          <a:xfrm>
            <a:off x="6902250" y="2084558"/>
            <a:ext cx="1993846" cy="189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75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Nombre d’années d’expérience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32" hasCustomPrompt="1"/>
          </p:nvPr>
        </p:nvSpPr>
        <p:spPr>
          <a:xfrm>
            <a:off x="6902250" y="2470012"/>
            <a:ext cx="1993846" cy="13917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788" i="1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Rédigez ici une description synthétique et personnelle mettant en valeur votre profil et vos compétences. Ce bloc de texte doit être écrit à la 1ère  personne en 50 mots maximum.</a:t>
            </a:r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34" hasCustomPrompt="1"/>
          </p:nvPr>
        </p:nvSpPr>
        <p:spPr>
          <a:xfrm>
            <a:off x="6902250" y="4049485"/>
            <a:ext cx="1993846" cy="7824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150"/>
              </a:spcBef>
              <a:spcAft>
                <a:spcPts val="150"/>
              </a:spcAft>
              <a:buClr>
                <a:schemeClr val="bg2"/>
              </a:buClr>
              <a:buFont typeface="Tahoma" panose="020B0604030504040204" pitchFamily="34" charset="0"/>
              <a:buNone/>
              <a:defRPr sz="675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Diplôme</a:t>
            </a:r>
          </a:p>
          <a:p>
            <a:pPr lvl="0"/>
            <a:r>
              <a:rPr lang="fr-FR"/>
              <a:t>Certification(s)</a:t>
            </a:r>
          </a:p>
          <a:p>
            <a:pPr lvl="0"/>
            <a:r>
              <a:rPr lang="fr-FR"/>
              <a:t>Rôle(s) Interne(s)</a:t>
            </a:r>
          </a:p>
          <a:p>
            <a:pPr lvl="0"/>
            <a:r>
              <a:rPr lang="fr-FR"/>
              <a:t>Langue(s) et niveaux(s)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35"/>
          </p:nvPr>
        </p:nvSpPr>
        <p:spPr>
          <a:xfrm>
            <a:off x="7030279" y="141052"/>
            <a:ext cx="1737789" cy="1412028"/>
          </a:xfrm>
          <a:custGeom>
            <a:avLst/>
            <a:gdLst>
              <a:gd name="connsiteX0" fmla="*/ 2027901 w 2880000"/>
              <a:gd name="connsiteY0" fmla="*/ 2754523 h 2880000"/>
              <a:gd name="connsiteX1" fmla="*/ 323082 w 2880000"/>
              <a:gd name="connsiteY1" fmla="*/ 2348897 h 2880000"/>
              <a:gd name="connsiteX2" fmla="*/ 272384 w 2880000"/>
              <a:gd name="connsiteY2" fmla="*/ 597221 h 2880000"/>
              <a:gd name="connsiteX3" fmla="*/ 1950889 w 2880000"/>
              <a:gd name="connsiteY3" fmla="*/ 93674 h 2880000"/>
              <a:gd name="connsiteX4" fmla="*/ 2872781 w 2880000"/>
              <a:gd name="connsiteY4" fmla="*/ 1583995 h 2880000"/>
              <a:gd name="connsiteX5" fmla="*/ 2027901 w 2880000"/>
              <a:gd name="connsiteY5" fmla="*/ 2754523 h 28800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  <a:gd name="connsiteX0" fmla="*/ 2027903 w 2880049"/>
              <a:gd name="connsiteY0" fmla="*/ 2754637 h 2880200"/>
              <a:gd name="connsiteX1" fmla="*/ 323084 w 2880049"/>
              <a:gd name="connsiteY1" fmla="*/ 2349011 h 2880200"/>
              <a:gd name="connsiteX2" fmla="*/ 272386 w 2880049"/>
              <a:gd name="connsiteY2" fmla="*/ 597335 h 2880200"/>
              <a:gd name="connsiteX3" fmla="*/ 1950891 w 2880049"/>
              <a:gd name="connsiteY3" fmla="*/ 93788 h 2880200"/>
              <a:gd name="connsiteX4" fmla="*/ 2872783 w 2880049"/>
              <a:gd name="connsiteY4" fmla="*/ 1584109 h 2880200"/>
              <a:gd name="connsiteX5" fmla="*/ 2027903 w 2880049"/>
              <a:gd name="connsiteY5" fmla="*/ 2754637 h 28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049" h="2880200">
                <a:moveTo>
                  <a:pt x="2027903" y="2754637"/>
                </a:moveTo>
                <a:cubicBezTo>
                  <a:pt x="1433294" y="3020567"/>
                  <a:pt x="734213" y="2854235"/>
                  <a:pt x="323084" y="2349011"/>
                </a:cubicBezTo>
                <a:cubicBezTo>
                  <a:pt x="-88045" y="1843787"/>
                  <a:pt x="-108834" y="1125491"/>
                  <a:pt x="272386" y="597335"/>
                </a:cubicBezTo>
                <a:cubicBezTo>
                  <a:pt x="653607" y="69179"/>
                  <a:pt x="1341898" y="-137307"/>
                  <a:pt x="1950891" y="93788"/>
                </a:cubicBezTo>
                <a:cubicBezTo>
                  <a:pt x="2559885" y="324883"/>
                  <a:pt x="2937917" y="936007"/>
                  <a:pt x="2872783" y="1584109"/>
                </a:cubicBezTo>
                <a:cubicBezTo>
                  <a:pt x="2510047" y="1915790"/>
                  <a:pt x="2260258" y="2210782"/>
                  <a:pt x="2027903" y="2754637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 algn="ctr">
              <a:defRPr sz="750" i="1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19016" y="303499"/>
            <a:ext cx="6204536" cy="358378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>
            <a:lvl1pPr>
              <a:defRPr lang="fr-FR" noProof="0" dirty="0"/>
            </a:lvl1pPr>
          </a:lstStyle>
          <a:p>
            <a:pPr lvl="0"/>
            <a:r>
              <a:rPr lang="fr-FR" noProof="0"/>
              <a:t>Renseignez ici l’orientation de votre CV « Vitrine »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6" y="108235"/>
            <a:ext cx="6204535" cy="195263"/>
          </a:xfrm>
          <a:prstGeom prst="rect">
            <a:avLst/>
          </a:prstGeom>
        </p:spPr>
        <p:txBody>
          <a:bodyPr vert="horz" lIns="108000" tIns="0" rIns="108000" bIns="0" rtlCol="0" anchor="b">
            <a:normAutofit/>
          </a:bodyPr>
          <a:lstStyle>
            <a:lvl1pPr>
              <a:defRPr lang="fr-FR" sz="750" cap="all" noProof="0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lang="fr-FR" noProof="0"/>
              <a:t>Curriculum vitae</a:t>
            </a:r>
          </a:p>
        </p:txBody>
      </p:sp>
      <p:sp>
        <p:nvSpPr>
          <p:cNvPr id="24" name="Textfeld 6"/>
          <p:cNvSpPr txBox="1"/>
          <p:nvPr userDrawn="1"/>
        </p:nvSpPr>
        <p:spPr bwMode="gray">
          <a:xfrm>
            <a:off x="8493666" y="4912136"/>
            <a:ext cx="332308" cy="1038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152254E-7EB4-45E4-904F-3575BFE2F20B}" type="slidenum">
              <a:rPr lang="en-GB" sz="675" smtClean="0">
                <a:solidFill>
                  <a:srgbClr val="503078"/>
                </a:solidFill>
                <a:latin typeface="Tahom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en-GB" sz="675">
              <a:solidFill>
                <a:srgbClr val="503078"/>
              </a:solidFill>
              <a:latin typeface="Tahom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386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502F7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7347673" y="4903504"/>
            <a:ext cx="1226234" cy="122872"/>
          </a:xfrm>
          <a:prstGeom prst="rect">
            <a:avLst/>
          </a:prstGeom>
        </p:spPr>
        <p:txBody>
          <a:bodyPr lIns="0" tIns="0" rIns="0" bIns="0"/>
          <a:lstStyle>
            <a:lvl1pPr>
              <a:defRPr sz="450" b="0" i="0">
                <a:solidFill>
                  <a:srgbClr val="333333"/>
                </a:solidFill>
                <a:latin typeface="Tahoma"/>
                <a:cs typeface="Tahoma"/>
              </a:defRPr>
            </a:lvl1pPr>
          </a:lstStyle>
          <a:p>
            <a:pPr marL="9525">
              <a:spcBef>
                <a:spcPts val="75"/>
              </a:spcBef>
            </a:pPr>
            <a:r>
              <a:rPr lang="fr-FR" spc="-4"/>
              <a:t>confidentiel </a:t>
            </a:r>
            <a:r>
              <a:rPr lang="fr-FR" sz="675"/>
              <a:t>| </a:t>
            </a:r>
            <a:r>
              <a:rPr lang="fr-FR" sz="675">
                <a:solidFill>
                  <a:srgbClr val="502F78"/>
                </a:solidFill>
              </a:rPr>
              <a:t>©</a:t>
            </a:r>
            <a:r>
              <a:rPr lang="fr-FR" sz="675" spc="-71">
                <a:solidFill>
                  <a:srgbClr val="502F78"/>
                </a:solidFill>
              </a:rPr>
              <a:t> </a:t>
            </a:r>
            <a:r>
              <a:rPr lang="fr-FR" sz="675" spc="-4">
                <a:solidFill>
                  <a:srgbClr val="502F78"/>
                </a:solidFill>
              </a:rPr>
              <a:t>WAVESTONE</a:t>
            </a:r>
            <a:endParaRPr lang="fr-FR" sz="675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2848" y="4892532"/>
            <a:ext cx="104922" cy="122872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 b="0" i="0">
                <a:solidFill>
                  <a:srgbClr val="333333"/>
                </a:solidFill>
                <a:latin typeface="Tahoma"/>
                <a:cs typeface="Tahoma"/>
              </a:defRPr>
            </a:lvl1pPr>
          </a:lstStyle>
          <a:p>
            <a:pPr marL="19050">
              <a:spcBef>
                <a:spcPts val="75"/>
              </a:spcBef>
            </a:pPr>
            <a:fld id="{81D60167-4931-47E6-BA6A-407CBD079E47}" type="slidenum">
              <a:rPr lang="fr-FR" smtClean="0"/>
              <a:pPr marL="19050">
                <a:spcBef>
                  <a:spcPts val="75"/>
                </a:spcBef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2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" y="0"/>
            <a:ext cx="5100682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8044780" y="4563393"/>
            <a:ext cx="1104900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4818" y="2064501"/>
            <a:ext cx="3260870" cy="2700000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 Quatrième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0400" y="4754563"/>
            <a:ext cx="406400" cy="274637"/>
          </a:xfrm>
        </p:spPr>
        <p:txBody>
          <a:bodyPr/>
          <a:lstStyle>
            <a:lvl1pPr>
              <a:defRPr sz="900"/>
            </a:lvl1pPr>
          </a:lstStyle>
          <a:p>
            <a:fld id="{59513FEB-346B-47BF-B732-434A7540DF74}" type="slidenum">
              <a:rPr lang="en-US" altLang="fr-FR"/>
              <a:pPr/>
              <a:t>‹N°›</a:t>
            </a:fld>
            <a:endParaRPr lang="en-US" alt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921" y="1536660"/>
            <a:ext cx="2213343" cy="16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833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dential - 1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19016" y="1006078"/>
            <a:ext cx="4718769" cy="2792006"/>
          </a:xfrm>
          <a:prstGeom prst="rect">
            <a:avLst/>
          </a:prstGeom>
          <a:noFill/>
        </p:spPr>
        <p:txBody>
          <a:bodyPr lIns="108000" tIns="108000" rIns="108000" bIns="108000">
            <a:normAutofit/>
          </a:bodyPr>
          <a:lstStyle>
            <a:lvl1pPr marL="0" marR="0" indent="0" algn="just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bg2"/>
                </a:solidFill>
              </a:defRPr>
            </a:lvl1pPr>
            <a:lvl2pPr marL="269081" marR="0" indent="-269081" algn="just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 sz="900">
                <a:solidFill>
                  <a:schemeClr val="tx1"/>
                </a:solidFill>
              </a:defRPr>
            </a:lvl2pPr>
            <a:lvl3pPr marL="270000" marR="0" indent="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</a:defRPr>
            </a:lvl3pPr>
            <a:lvl4pPr marL="486000" marR="0" indent="-21600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 sz="825">
                <a:solidFill>
                  <a:schemeClr val="tx1"/>
                </a:solidFill>
              </a:defRPr>
            </a:lvl4pPr>
            <a:lvl5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675">
                <a:solidFill>
                  <a:schemeClr val="tx1"/>
                </a:solidFill>
              </a:defRPr>
            </a:lvl5pPr>
            <a:lvl6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675">
                <a:solidFill>
                  <a:schemeClr val="tx1"/>
                </a:solidFill>
              </a:defRPr>
            </a:lvl6pPr>
            <a:lvl7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675">
                <a:solidFill>
                  <a:schemeClr val="tx1"/>
                </a:solidFill>
              </a:defRPr>
            </a:lvl7pPr>
            <a:lvl8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675">
                <a:solidFill>
                  <a:schemeClr val="tx1"/>
                </a:solidFill>
              </a:defRPr>
            </a:lvl8pPr>
            <a:lvl9pPr marL="675000" marR="0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675">
                <a:solidFill>
                  <a:schemeClr val="tx1"/>
                </a:solidFill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1 - To move to the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Alt + Shift + right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arrow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9081" marR="0" lvl="1" indent="-269081" algn="just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050" b="0" i="0" u="none" strike="noStrike" kern="1200" cap="none" spc="0" normalizeH="0" baseline="0" noProof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</a:t>
            </a:r>
          </a:p>
          <a:p>
            <a:pPr marL="270000" marR="0" lvl="2" indent="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</a:t>
            </a:r>
          </a:p>
          <a:p>
            <a:pPr marL="486000" marR="0" lvl="3" indent="-21600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900" b="0" i="0" u="none" strike="noStrike" kern="1200" cap="none" spc="0" normalizeH="0" baseline="0" noProof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</a:t>
            </a:r>
          </a:p>
          <a:p>
            <a:pPr marL="675000" marR="0" lvl="4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</a:t>
            </a:r>
          </a:p>
          <a:p>
            <a:pPr marL="675000" marR="0" lvl="5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</a:t>
            </a:r>
          </a:p>
          <a:p>
            <a:pPr marL="675000" marR="0" lvl="6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</a:t>
            </a:r>
          </a:p>
          <a:p>
            <a:pPr marL="675000" marR="0" lvl="7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</a:t>
            </a:r>
          </a:p>
          <a:p>
            <a:pPr marL="675000" marR="0" lvl="8" indent="-189000" algn="just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750" b="0" i="0" u="none" strike="noStrike" kern="1200" cap="none" spc="0" normalizeH="0" baseline="0" noProof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r>
              <a:rPr kumimoji="0" lang="fr-FR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3878780"/>
            <a:ext cx="9144000" cy="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250622" y="1006078"/>
            <a:ext cx="3575471" cy="2387006"/>
          </a:xfrm>
        </p:spPr>
        <p:txBody>
          <a:bodyPr anchor="t"/>
          <a:lstStyle>
            <a:lvl1pPr algn="ctr">
              <a:defRPr sz="1050">
                <a:solidFill>
                  <a:schemeClr val="accent5"/>
                </a:solidFill>
              </a:defRPr>
            </a:lvl1pPr>
          </a:lstStyle>
          <a:p>
            <a:r>
              <a:rPr lang="fr-FR" noProof="0"/>
              <a:t>Insert </a:t>
            </a:r>
            <a:r>
              <a:rPr lang="fr-FR" noProof="0" err="1"/>
              <a:t>your</a:t>
            </a:r>
            <a:r>
              <a:rPr lang="fr-FR" noProof="0"/>
              <a:t> illustration </a:t>
            </a:r>
            <a:r>
              <a:rPr lang="fr-FR" noProof="0" err="1"/>
              <a:t>here</a:t>
            </a:r>
            <a:endParaRPr lang="fr-FR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250461" y="3393084"/>
            <a:ext cx="3575631" cy="405000"/>
          </a:xfrm>
        </p:spPr>
        <p:txBody>
          <a:bodyPr lIns="0" rIns="0" anchor="b"/>
          <a:lstStyle>
            <a:lvl1pPr algn="l">
              <a:buFontTx/>
              <a:buNone/>
              <a:defRPr sz="750" i="0" cap="none" baseline="0">
                <a:solidFill>
                  <a:schemeClr val="accent5"/>
                </a:solidFill>
              </a:defRPr>
            </a:lvl1pPr>
            <a:lvl2pPr>
              <a:buFontTx/>
              <a:buNone/>
              <a:defRPr i="1">
                <a:solidFill>
                  <a:schemeClr val="bg2"/>
                </a:solidFill>
              </a:defRPr>
            </a:lvl2pPr>
            <a:lvl3pPr>
              <a:buFontTx/>
              <a:buNone/>
              <a:defRPr i="1">
                <a:solidFill>
                  <a:schemeClr val="bg2"/>
                </a:solidFill>
              </a:defRPr>
            </a:lvl3pPr>
            <a:lvl4pPr>
              <a:buFontTx/>
              <a:buNone/>
              <a:defRPr i="1">
                <a:solidFill>
                  <a:schemeClr val="bg2"/>
                </a:solidFill>
              </a:defRPr>
            </a:lvl4pPr>
            <a:lvl5pPr marL="270000" indent="0">
              <a:buFontTx/>
              <a:buNone/>
              <a:defRPr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noProof="0"/>
              <a:t>Insert </a:t>
            </a:r>
            <a:r>
              <a:rPr lang="fr-FR" noProof="0" err="1"/>
              <a:t>legend</a:t>
            </a:r>
            <a:r>
              <a:rPr lang="fr-FR" noProof="0"/>
              <a:t> of </a:t>
            </a:r>
            <a:r>
              <a:rPr lang="fr-FR" noProof="0" err="1"/>
              <a:t>your</a:t>
            </a:r>
            <a:r>
              <a:rPr lang="fr-FR" noProof="0"/>
              <a:t> illustration </a:t>
            </a:r>
            <a:r>
              <a:rPr lang="fr-FR" noProof="0" err="1"/>
              <a:t>here</a:t>
            </a:r>
            <a:endParaRPr lang="fr-FR" noProof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81274" y="3892280"/>
            <a:ext cx="2399262" cy="783000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200025" marR="0" indent="-128588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  <a:tabLst/>
              <a:defRPr lang="fr-FR" sz="750" i="0" kern="1200" cap="none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00025" indent="-128588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750" i="0" cap="none" baseline="0">
                <a:solidFill>
                  <a:schemeClr val="bg1"/>
                </a:solidFill>
              </a:defRPr>
            </a:lvl2pPr>
            <a:lvl3pPr marL="200025" indent="-128588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750" i="0">
                <a:solidFill>
                  <a:schemeClr val="bg1"/>
                </a:solidFill>
              </a:defRPr>
            </a:lvl3pPr>
            <a:lvl4pPr marL="200025" indent="-128588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750" i="0" cap="none" baseline="0">
                <a:solidFill>
                  <a:schemeClr val="bg1"/>
                </a:solidFill>
              </a:defRPr>
            </a:lvl4pPr>
            <a:lvl5pPr marL="200025" indent="-128588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750" i="0">
                <a:solidFill>
                  <a:schemeClr val="bg1"/>
                </a:solidFill>
              </a:defRPr>
            </a:lvl5pPr>
            <a:lvl6pPr marL="200025" indent="-128588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750" i="0">
                <a:solidFill>
                  <a:schemeClr val="bg1"/>
                </a:solidFill>
              </a:defRPr>
            </a:lvl6pPr>
            <a:lvl7pPr marL="200025" indent="-128588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750" i="0" baseline="0">
                <a:solidFill>
                  <a:schemeClr val="bg1"/>
                </a:solidFill>
              </a:defRPr>
            </a:lvl7pPr>
            <a:lvl8pPr marL="200025" indent="-128588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750" i="0" baseline="0">
                <a:solidFill>
                  <a:schemeClr val="bg1"/>
                </a:solidFill>
              </a:defRPr>
            </a:lvl8pPr>
            <a:lvl9pPr marL="200025" indent="-128588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750" i="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noProof="0" err="1"/>
              <a:t>Result</a:t>
            </a:r>
            <a:r>
              <a:rPr lang="fr-FR" noProof="0"/>
              <a:t> or key </a:t>
            </a:r>
            <a:r>
              <a:rPr lang="fr-FR" noProof="0" err="1"/>
              <a:t>element</a:t>
            </a:r>
            <a:endParaRPr lang="fr-FR" noProof="0"/>
          </a:p>
          <a:p>
            <a:pPr lvl="0"/>
            <a:r>
              <a:rPr lang="fr-FR" noProof="0" err="1"/>
              <a:t>Result</a:t>
            </a:r>
            <a:r>
              <a:rPr lang="fr-FR" noProof="0"/>
              <a:t> or key </a:t>
            </a:r>
            <a:r>
              <a:rPr lang="fr-FR" noProof="0" err="1"/>
              <a:t>element</a:t>
            </a:r>
            <a:endParaRPr lang="fr-FR" noProof="0"/>
          </a:p>
          <a:p>
            <a:pPr lvl="0"/>
            <a:r>
              <a:rPr lang="fr-FR" noProof="0" err="1"/>
              <a:t>Result</a:t>
            </a:r>
            <a:r>
              <a:rPr lang="fr-FR" noProof="0"/>
              <a:t> or key </a:t>
            </a:r>
            <a:r>
              <a:rPr lang="fr-FR" noProof="0" err="1"/>
              <a:t>element</a:t>
            </a:r>
            <a:endParaRPr lang="fr-FR" noProof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31742" y="3892280"/>
            <a:ext cx="2399262" cy="783000"/>
          </a:xfrm>
          <a:solidFill>
            <a:schemeClr val="tx2"/>
          </a:solidFill>
        </p:spPr>
        <p:txBody>
          <a:bodyPr vert="horz" lIns="108000" tIns="108000" rIns="108000" bIns="108000" rtlCol="0" anchor="ctr">
            <a:noAutofit/>
          </a:bodyPr>
          <a:lstStyle>
            <a:lvl1pPr>
              <a:defRPr lang="fr-FR" sz="750" dirty="0" smtClean="0"/>
            </a:lvl1pPr>
          </a:lstStyle>
          <a:p>
            <a:pPr marL="200025" marR="0" lvl="0" indent="-128588" algn="l" fontAlgn="auto"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 noProof="0" err="1"/>
              <a:t>Result</a:t>
            </a:r>
            <a:r>
              <a:rPr lang="fr-FR" noProof="0"/>
              <a:t> or key </a:t>
            </a:r>
            <a:r>
              <a:rPr lang="fr-FR" noProof="0" err="1"/>
              <a:t>element</a:t>
            </a:r>
            <a:endParaRPr lang="fr-FR" noProof="0"/>
          </a:p>
          <a:p>
            <a:pPr marL="200025" marR="0" lvl="0" indent="-128588" algn="l" fontAlgn="auto"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 noProof="0" err="1"/>
              <a:t>Result</a:t>
            </a:r>
            <a:r>
              <a:rPr lang="fr-FR" noProof="0"/>
              <a:t> or key </a:t>
            </a:r>
            <a:r>
              <a:rPr lang="fr-FR" noProof="0" err="1"/>
              <a:t>element</a:t>
            </a:r>
            <a:endParaRPr lang="fr-FR" noProof="0"/>
          </a:p>
          <a:p>
            <a:pPr marL="200025" marR="0" lvl="0" indent="-128588" algn="l" fontAlgn="auto"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 noProof="0" err="1"/>
              <a:t>Result</a:t>
            </a:r>
            <a:r>
              <a:rPr lang="fr-FR" noProof="0"/>
              <a:t> or key </a:t>
            </a:r>
            <a:r>
              <a:rPr lang="fr-FR" noProof="0" err="1"/>
              <a:t>element</a:t>
            </a:r>
            <a:endParaRPr lang="fr-FR" noProof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0805" y="4162280"/>
            <a:ext cx="2990769" cy="243000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71438" indent="0" algn="l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Tx/>
              <a:buNone/>
              <a:defRPr sz="1050" b="0" i="0" cap="none" baseline="0">
                <a:solidFill>
                  <a:schemeClr val="bg2"/>
                </a:solidFill>
              </a:defRPr>
            </a:lvl1pPr>
            <a:lvl2pPr marL="71438" indent="0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Tx/>
              <a:buNone/>
              <a:defRPr sz="900" i="0" cap="none" baseline="0">
                <a:solidFill>
                  <a:schemeClr val="bg1"/>
                </a:solidFill>
              </a:defRPr>
            </a:lvl2pPr>
            <a:lvl3pPr marL="71438" indent="0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Tx/>
              <a:buNone/>
              <a:defRPr sz="900" i="0">
                <a:solidFill>
                  <a:schemeClr val="bg1"/>
                </a:solidFill>
              </a:defRPr>
            </a:lvl3pPr>
            <a:lvl4pPr marL="71438" indent="0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Tx/>
              <a:buNone/>
              <a:defRPr sz="900" i="0" cap="none" baseline="0">
                <a:solidFill>
                  <a:schemeClr val="bg1"/>
                </a:solidFill>
              </a:defRPr>
            </a:lvl4pPr>
            <a:lvl5pPr marL="71438" indent="0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Tx/>
              <a:buNone/>
              <a:defRPr sz="900" i="0">
                <a:solidFill>
                  <a:schemeClr val="bg1"/>
                </a:solidFill>
              </a:defRPr>
            </a:lvl5pPr>
            <a:lvl6pPr marL="71438" indent="0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Tx/>
              <a:buNone/>
              <a:defRPr sz="900" i="0">
                <a:solidFill>
                  <a:schemeClr val="bg1"/>
                </a:solidFill>
              </a:defRPr>
            </a:lvl6pPr>
            <a:lvl7pPr marL="71438" indent="0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Tx/>
              <a:buNone/>
              <a:defRPr sz="900" i="0" baseline="0">
                <a:solidFill>
                  <a:schemeClr val="bg1"/>
                </a:solidFill>
              </a:defRPr>
            </a:lvl7pPr>
            <a:lvl8pPr marL="71438" indent="0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Tx/>
              <a:buNone/>
              <a:defRPr sz="900" i="0" baseline="0">
                <a:solidFill>
                  <a:schemeClr val="bg1"/>
                </a:solidFill>
              </a:defRPr>
            </a:lvl8pPr>
            <a:lvl9pPr marL="71438" indent="0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Tx/>
              <a:buNone/>
              <a:defRPr sz="900" i="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noProof="0" err="1"/>
              <a:t>Results</a:t>
            </a:r>
            <a:r>
              <a:rPr lang="fr-FR" noProof="0"/>
              <a:t> or Key </a:t>
            </a:r>
            <a:r>
              <a:rPr lang="fr-FR" noProof="0" err="1"/>
              <a:t>elements</a:t>
            </a:r>
            <a:endParaRPr lang="fr-FR" noProof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303498"/>
            <a:ext cx="8507077" cy="689080"/>
          </a:xfrm>
        </p:spPr>
        <p:txBody>
          <a:bodyPr lIns="108000" tIns="0" rIns="108000" bIns="0"/>
          <a:lstStyle>
            <a:lvl1pPr>
              <a:defRPr sz="1650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Complete </a:t>
            </a:r>
            <a:r>
              <a:rPr lang="fr-FR" err="1"/>
              <a:t>with</a:t>
            </a:r>
            <a:r>
              <a:rPr lang="fr-FR"/>
              <a:t> a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r>
              <a:rPr lang="fr-FR"/>
              <a:t> </a:t>
            </a:r>
            <a:r>
              <a:rPr lang="fr-FR" err="1"/>
              <a:t>that</a:t>
            </a:r>
            <a:r>
              <a:rPr lang="fr-FR"/>
              <a:t> carries </a:t>
            </a:r>
            <a:r>
              <a:rPr lang="fr-FR" err="1"/>
              <a:t>your</a:t>
            </a:r>
            <a:r>
              <a:rPr lang="fr-FR"/>
              <a:t> message on </a:t>
            </a:r>
            <a:r>
              <a:rPr lang="fr-FR" err="1"/>
              <a:t>two</a:t>
            </a:r>
            <a:r>
              <a:rPr lang="fr-FR"/>
              <a:t> </a:t>
            </a:r>
            <a:r>
              <a:rPr lang="fr-FR" err="1"/>
              <a:t>lines</a:t>
            </a:r>
            <a:r>
              <a:rPr lang="fr-FR"/>
              <a:t> at </a:t>
            </a:r>
            <a:r>
              <a:rPr lang="fr-FR" err="1"/>
              <a:t>most</a:t>
            </a:r>
            <a:r>
              <a:rPr lang="fr-FR"/>
              <a:t> for more </a:t>
            </a:r>
            <a:r>
              <a:rPr lang="fr-FR" noProof="0" err="1"/>
              <a:t>readability</a:t>
            </a:r>
            <a:endParaRPr lang="fr-FR" noProof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08235"/>
            <a:ext cx="8507077" cy="195263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75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fr-FR" noProof="0"/>
              <a:t>Insert a top </a:t>
            </a:r>
            <a:r>
              <a:rPr lang="fr-FR" noProof="0" err="1"/>
              <a:t>title</a:t>
            </a:r>
            <a:r>
              <a:rPr lang="fr-FR" noProof="0"/>
              <a:t> </a:t>
            </a:r>
            <a:r>
              <a:rPr lang="fr-FR" noProof="0" err="1"/>
              <a:t>here</a:t>
            </a:r>
            <a:r>
              <a:rPr lang="fr-FR" noProof="0"/>
              <a:t> - must not </a:t>
            </a:r>
            <a:r>
              <a:rPr lang="fr-FR" noProof="0" err="1"/>
              <a:t>exceed</a:t>
            </a:r>
            <a:r>
              <a:rPr lang="fr-FR" noProof="0"/>
              <a:t> 1 line</a:t>
            </a:r>
          </a:p>
        </p:txBody>
      </p:sp>
    </p:spTree>
    <p:extLst>
      <p:ext uri="{BB962C8B-B14F-4D97-AF65-F5344CB8AC3E}">
        <p14:creationId xmlns:p14="http://schemas.microsoft.com/office/powerpoint/2010/main" val="27408256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 title="Nom de l'évènement"/>
          <p:cNvSpPr>
            <a:spLocks noGrp="1"/>
          </p:cNvSpPr>
          <p:nvPr>
            <p:ph type="dt" sz="half" idx="12"/>
          </p:nvPr>
        </p:nvSpPr>
        <p:spPr>
          <a:xfrm>
            <a:off x="6743700" y="244033"/>
            <a:ext cx="1930400" cy="153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rgbClr val="9C4092"/>
                </a:solidFill>
              </a:defRPr>
            </a:lvl1pPr>
          </a:lstStyle>
          <a:p>
            <a:fld id="{389283AB-DF9A-4618-BBA6-116AC7D9B293}" type="datetime1">
              <a:rPr lang="fr-FR" altLang="fr-FR" smtClean="0"/>
              <a:t>06/02/2023</a:t>
            </a:fld>
            <a:endParaRPr lang="en-US" alt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879" y="2144168"/>
            <a:ext cx="5925221" cy="467820"/>
          </a:xfrm>
        </p:spPr>
        <p:txBody>
          <a:bodyPr anchor="b"/>
          <a:lstStyle>
            <a:lvl1pPr algn="l">
              <a:lnSpc>
                <a:spcPct val="80000"/>
              </a:lnSpc>
              <a:defRPr sz="3800" b="1">
                <a:solidFill>
                  <a:srgbClr val="482683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8878" y="2698835"/>
            <a:ext cx="5925221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700">
                <a:solidFill>
                  <a:srgbClr val="9C40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err="1"/>
              <a:t>Cliquez</a:t>
            </a:r>
            <a:r>
              <a:rPr lang="en-US"/>
              <a:t> pour modifier le sous-</a:t>
            </a:r>
            <a:r>
              <a:rPr lang="en-US" err="1"/>
              <a:t>titre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659" y="140933"/>
            <a:ext cx="1946287" cy="140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8337551" y="186607"/>
            <a:ext cx="336549" cy="0"/>
          </a:xfrm>
          <a:prstGeom prst="line">
            <a:avLst/>
          </a:prstGeom>
          <a:ln w="19050">
            <a:solidFill>
              <a:srgbClr val="17C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2248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</p:spPr>
        <p:txBody>
          <a:bodyPr/>
          <a:lstStyle>
            <a:lvl1pPr marL="0" indent="0">
              <a:defRPr sz="2200"/>
            </a:lvl1pPr>
            <a:lvl2pPr marL="0" indent="0">
              <a:defRPr/>
            </a:lvl2pPr>
            <a:lvl3pPr marL="0" indent="0">
              <a:defRPr/>
            </a:lvl3pPr>
            <a:lvl4pPr marL="90488" indent="-90488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902747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</p:spPr>
        <p:txBody>
          <a:bodyPr/>
          <a:lstStyle>
            <a:lvl1pPr marL="0" indent="0">
              <a:defRPr/>
            </a:lvl1pPr>
            <a:lvl2pPr>
              <a:defRPr cap="all" baseline="0"/>
            </a:lvl2pPr>
            <a:lvl4pPr marL="90488" indent="-90488">
              <a:buClr>
                <a:srgbClr val="EF7937"/>
              </a:buClr>
              <a:tabLst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809901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</p:spPr>
        <p:txBody>
          <a:bodyPr/>
          <a:lstStyle>
            <a:lvl1pPr marL="0" indent="0">
              <a:defRPr/>
            </a:lvl1pPr>
            <a:lvl4pPr marL="90488" indent="-90488">
              <a:buClr>
                <a:srgbClr val="EF7937"/>
              </a:buClr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126595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 sz="22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88900" indent="-88900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260215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706283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  <a:solidFill>
            <a:srgbClr val="482683"/>
          </a:solidFill>
        </p:spPr>
        <p:txBody>
          <a:bodyPr wrap="square"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0488" indent="-90488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359749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" y="0"/>
            <a:ext cx="5100682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8044780" y="4563393"/>
            <a:ext cx="1104900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4818" y="2064501"/>
            <a:ext cx="3260870" cy="2700000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 Quatrième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0400" y="4754563"/>
            <a:ext cx="406400" cy="274637"/>
          </a:xfrm>
        </p:spPr>
        <p:txBody>
          <a:bodyPr/>
          <a:lstStyle>
            <a:lvl1pPr>
              <a:defRPr sz="900"/>
            </a:lvl1pPr>
          </a:lstStyle>
          <a:p>
            <a:fld id="{59513FEB-346B-47BF-B732-434A7540DF74}" type="slidenum">
              <a:rPr lang="en-US" altLang="fr-FR"/>
              <a:pPr/>
              <a:t>‹N°›</a:t>
            </a:fld>
            <a:endParaRPr lang="en-US" alt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921" y="1536660"/>
            <a:ext cx="2213343" cy="16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1421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BABCD677-CF65-4FF2-AD86-7F9447CDDE69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7413625" y="48529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645" y="644155"/>
            <a:ext cx="3766457" cy="36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0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263" y="450000"/>
            <a:ext cx="8216900" cy="44319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984D2B-F273-4168-AEB0-BED4ED68B9F5}"/>
              </a:ext>
            </a:extLst>
          </p:cNvPr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BABCD677-CF65-4FF2-AD86-7F9447CDDE69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237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E4DFE5D-8A96-4962-AEB7-0F1DECC687C3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447" y="708818"/>
            <a:ext cx="3664719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1772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2DAD6F3D-837F-4245-827B-12A9861939B8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445" y="694182"/>
            <a:ext cx="3453650" cy="40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3609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C5D8B79-9AB5-4CA4-B0A5-FF67C3030F5B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67" y="757948"/>
            <a:ext cx="4011430" cy="3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233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3595AFBB-A533-4CAA-8071-42B3A57DE38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963" y="776314"/>
            <a:ext cx="3395816" cy="37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576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1D0B8F-E42C-42D0-8780-1564397AE81D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15" y="727452"/>
            <a:ext cx="3442317" cy="37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987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7 p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99F63B30-5A2D-4537-9857-B111F5AA62A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19361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q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BABCD677-CF65-4FF2-AD86-7F9447CDDE69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7413625" y="48529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645" y="644155"/>
            <a:ext cx="3766457" cy="36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79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q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E4DFE5D-8A96-4962-AEB7-0F1DECC687C3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447" y="708818"/>
            <a:ext cx="3664719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2404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q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2DAD6F3D-837F-4245-827B-12A9861939B8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445" y="694182"/>
            <a:ext cx="3453650" cy="40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926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q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C5D8B79-9AB5-4CA4-B0A5-FF67C3030F5B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67" y="757948"/>
            <a:ext cx="4011430" cy="3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4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image" Target="../media/image15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2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9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3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err="1"/>
              <a:t>Titre</a:t>
            </a:r>
            <a:r>
              <a:rPr lang="en-US" altLang="fr-FR"/>
              <a:t> de la slide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314000"/>
            <a:ext cx="8229599" cy="31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err="1"/>
              <a:t>Titre</a:t>
            </a:r>
            <a:r>
              <a:rPr lang="en-US" altLang="fr-FR"/>
              <a:t> du </a:t>
            </a:r>
            <a:r>
              <a:rPr lang="en-US" altLang="fr-FR" err="1"/>
              <a:t>paragraphe</a:t>
            </a:r>
            <a:endParaRPr lang="en-US" altLang="fr-FR"/>
          </a:p>
          <a:p>
            <a:pPr lvl="1"/>
            <a:r>
              <a:rPr lang="en-US" altLang="fr-FR"/>
              <a:t>Sous-</a:t>
            </a:r>
            <a:r>
              <a:rPr lang="en-US" altLang="fr-FR" err="1"/>
              <a:t>titre</a:t>
            </a:r>
            <a:r>
              <a:rPr lang="en-US" altLang="fr-FR"/>
              <a:t> du </a:t>
            </a:r>
            <a:r>
              <a:rPr lang="en-US" altLang="fr-FR" err="1"/>
              <a:t>paragraphe</a:t>
            </a:r>
            <a:endParaRPr lang="en-US" altLang="fr-FR"/>
          </a:p>
          <a:p>
            <a:pPr lvl="2"/>
            <a:r>
              <a:rPr lang="en-US" altLang="fr-FR" err="1"/>
              <a:t>Texte</a:t>
            </a:r>
            <a:r>
              <a:rPr lang="en-US" altLang="fr-FR"/>
              <a:t> courant du </a:t>
            </a:r>
            <a:r>
              <a:rPr lang="en-US" altLang="fr-FR" err="1"/>
              <a:t>paragraphe</a:t>
            </a:r>
            <a:endParaRPr lang="en-US" altLang="fr-FR"/>
          </a:p>
          <a:p>
            <a:pPr lvl="3"/>
            <a:r>
              <a:rPr lang="en-US" altLang="fr-FR" err="1"/>
              <a:t>Liste</a:t>
            </a:r>
            <a:r>
              <a:rPr lang="en-US" altLang="fr-FR"/>
              <a:t> </a:t>
            </a:r>
            <a:r>
              <a:rPr lang="en-US" altLang="fr-FR" err="1"/>
              <a:t>dans</a:t>
            </a:r>
            <a:r>
              <a:rPr lang="en-US" altLang="fr-FR"/>
              <a:t> le </a:t>
            </a:r>
            <a:r>
              <a:rPr lang="en-US" altLang="fr-FR" err="1"/>
              <a:t>paragraphe</a:t>
            </a:r>
            <a:endParaRPr lang="en-US" alt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361" y="4570222"/>
            <a:ext cx="653416" cy="4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691" r:id="rId1"/>
    <p:sldLayoutId id="2147493692" r:id="rId2"/>
    <p:sldLayoutId id="2147493693" r:id="rId3"/>
    <p:sldLayoutId id="2147493694" r:id="rId4"/>
    <p:sldLayoutId id="2147493707" r:id="rId5"/>
    <p:sldLayoutId id="2147493708" r:id="rId6"/>
    <p:sldLayoutId id="2147493709" r:id="rId7"/>
    <p:sldLayoutId id="2147493696" r:id="rId8"/>
    <p:sldLayoutId id="2147493822" r:id="rId9"/>
    <p:sldLayoutId id="2147493823" r:id="rId10"/>
  </p:sldLayoutIdLst>
  <p:hf hdr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200" b="1" kern="1200" baseline="0">
          <a:solidFill>
            <a:srgbClr val="9C4092"/>
          </a:solidFill>
          <a:latin typeface="+mn-lt"/>
          <a:ea typeface="MS PGothic" pitchFamily="34" charset="-128"/>
          <a:cs typeface="ＭＳ Ｐゴシック" charset="0"/>
        </a:defRPr>
      </a:lvl1pPr>
      <a:lvl2pPr marL="90488" indent="-90488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34" charset="0"/>
        <a:tabLst/>
        <a:defRPr sz="1500" kern="1200" cap="all" baseline="0">
          <a:solidFill>
            <a:srgbClr val="17CBD0"/>
          </a:solidFill>
          <a:latin typeface="+mn-lt"/>
          <a:ea typeface="MS PGothic" pitchFamily="34" charset="-128"/>
          <a:cs typeface="+mn-cs"/>
        </a:defRPr>
      </a:lvl2pPr>
      <a:lvl3pPr marL="90488" indent="-90488" algn="l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90488" indent="-90488" algn="l" defTabSz="457200" rtl="0" eaLnBrk="0" fontAlgn="base" hangingPunct="0">
        <a:spcBef>
          <a:spcPts val="600"/>
        </a:spcBef>
        <a:spcAft>
          <a:spcPct val="0"/>
        </a:spcAft>
        <a:buClr>
          <a:srgbClr val="EF7937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8" indent="0" algn="l" defTabSz="457200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3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err="1"/>
              <a:t>Ordre</a:t>
            </a:r>
            <a:r>
              <a:rPr lang="en-US" altLang="fr-FR"/>
              <a:t> du jour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2400" y="1044000"/>
            <a:ext cx="6480000" cy="34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00h00 - 00h00</a:t>
            </a:r>
          </a:p>
          <a:p>
            <a:pPr lvl="1"/>
            <a:r>
              <a:rPr lang="en-US" altLang="fr-FR" err="1"/>
              <a:t>Titre</a:t>
            </a:r>
            <a:endParaRPr lang="en-US" altLang="fr-FR"/>
          </a:p>
          <a:p>
            <a:pPr lvl="2"/>
            <a:r>
              <a:rPr lang="en-US" altLang="fr-FR" err="1"/>
              <a:t>Sujet</a:t>
            </a:r>
            <a:endParaRPr lang="en-US" alt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3333868"/>
            <a:ext cx="1955568" cy="180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134" y="4468280"/>
            <a:ext cx="852553" cy="6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2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06" r:id="rId1"/>
  </p:sldLayoutIdLst>
  <p:hf hdr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ts val="1500"/>
        </a:spcBef>
        <a:spcAft>
          <a:spcPct val="0"/>
        </a:spcAft>
        <a:buFont typeface="Arial" pitchFamily="34" charset="0"/>
        <a:defRPr sz="1200" b="0" kern="1200" baseline="0">
          <a:solidFill>
            <a:srgbClr val="17CBD0"/>
          </a:solidFill>
          <a:latin typeface="+mn-lt"/>
          <a:ea typeface="MS PGothic" pitchFamily="34" charset="-128"/>
          <a:cs typeface="ＭＳ Ｐゴシック" charset="0"/>
        </a:defRPr>
      </a:lvl1pPr>
      <a:lvl2pPr marL="0" marR="0" indent="0" algn="l" defTabSz="457200" rtl="0" eaLnBrk="0" fontAlgn="base" latinLnBrk="0" hangingPunct="0">
        <a:lnSpc>
          <a:spcPct val="80000"/>
        </a:lnSpc>
        <a:spcBef>
          <a:spcPts val="300"/>
        </a:spcBef>
        <a:spcAft>
          <a:spcPct val="0"/>
        </a:spcAft>
        <a:buClrTx/>
        <a:buSzTx/>
        <a:buFont typeface="Arial" pitchFamily="34" charset="0"/>
        <a:buNone/>
        <a:tabLst/>
        <a:defRPr sz="1800" b="1" kern="1200" cap="none" baseline="0">
          <a:solidFill>
            <a:srgbClr val="482683"/>
          </a:solidFill>
          <a:latin typeface="+mn-lt"/>
          <a:ea typeface="MS PGothic" pitchFamily="34" charset="-128"/>
          <a:cs typeface="+mn-cs"/>
        </a:defRPr>
      </a:lvl2pPr>
      <a:lvl3pPr marL="0" marR="0" indent="0" algn="l" defTabSz="457200" rtl="0" eaLnBrk="0" fontAlgn="base" latinLnBrk="0" hangingPunct="0">
        <a:lnSpc>
          <a:spcPct val="80000"/>
        </a:lnSpc>
        <a:spcBef>
          <a:spcPts val="300"/>
        </a:spcBef>
        <a:spcAft>
          <a:spcPct val="0"/>
        </a:spcAft>
        <a:buClrTx/>
        <a:buSzTx/>
        <a:buFont typeface="Arial" pitchFamily="34" charset="0"/>
        <a:buNone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80975" indent="-180975" algn="l" defTabSz="457200" rtl="0" eaLnBrk="0" fontAlgn="base" hangingPunct="0">
        <a:spcBef>
          <a:spcPts val="600"/>
        </a:spcBef>
        <a:spcAft>
          <a:spcPct val="0"/>
        </a:spcAft>
        <a:buClr>
          <a:srgbClr val="482683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8" indent="0" algn="l" defTabSz="457200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0" y="2016850"/>
            <a:ext cx="4114800" cy="1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000" y="4766400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CBD0164-572F-44BE-A3DF-71E080AAD4F0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19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0" y="1639050"/>
            <a:ext cx="41148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361" y="4570222"/>
            <a:ext cx="653416" cy="4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697" r:id="rId1"/>
    <p:sldLayoutId id="2147493698" r:id="rId2"/>
    <p:sldLayoutId id="2147493699" r:id="rId3"/>
    <p:sldLayoutId id="2147493700" r:id="rId4"/>
    <p:sldLayoutId id="2147493701" r:id="rId5"/>
    <p:sldLayoutId id="2147493702" r:id="rId6"/>
    <p:sldLayoutId id="2147493703" r:id="rId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400" b="0" kern="1200">
          <a:solidFill>
            <a:srgbClr val="17CBD0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rgbClr val="482683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988" y="303498"/>
            <a:ext cx="8507077" cy="647812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/>
          <a:p>
            <a:r>
              <a:rPr lang="fr-FR"/>
              <a:t>Compléter avec un titre ici qui porte votre message sur deux lignes au maximum pour des raisons de lisibilité</a:t>
            </a:r>
            <a:endParaRPr lang="fr-FR" noProof="0"/>
          </a:p>
        </p:txBody>
      </p:sp>
      <p:sp>
        <p:nvSpPr>
          <p:cNvPr id="34" name="Rectangle 33"/>
          <p:cNvSpPr/>
          <p:nvPr/>
        </p:nvSpPr>
        <p:spPr>
          <a:xfrm>
            <a:off x="6964881" y="4865969"/>
            <a:ext cx="1503133" cy="19620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r">
              <a:spcBef>
                <a:spcPts val="300"/>
              </a:spcBef>
              <a:buClr>
                <a:srgbClr val="660066"/>
              </a:buClr>
            </a:pPr>
            <a:r>
              <a:rPr lang="fr-FR" sz="450" noProof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lang="fr-FR" sz="675" noProof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675" noProof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98" name="Textfeld 6"/>
          <p:cNvSpPr txBox="1"/>
          <p:nvPr/>
        </p:nvSpPr>
        <p:spPr bwMode="gray">
          <a:xfrm>
            <a:off x="8493666" y="4912136"/>
            <a:ext cx="332308" cy="1038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lang="en-GB" sz="675" noProof="0" smtClean="0">
                <a:solidFill>
                  <a:schemeClr val="bg2"/>
                </a:solidFill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GB" sz="675" noProof="0">
              <a:solidFill>
                <a:schemeClr val="bg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18624" y="951311"/>
            <a:ext cx="8507077" cy="3726000"/>
          </a:xfrm>
          <a:prstGeom prst="rect">
            <a:avLst/>
          </a:prstGeom>
        </p:spPr>
        <p:txBody>
          <a:bodyPr vert="horz" lIns="108000" tIns="108000" rIns="108000" bIns="108000" rtlCol="0">
            <a:normAutofit/>
          </a:bodyPr>
          <a:lstStyle/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8117" b="17461"/>
          <a:stretch/>
        </p:blipFill>
        <p:spPr>
          <a:xfrm>
            <a:off x="8436572" y="4451282"/>
            <a:ext cx="854721" cy="6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1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17" r:id="rId1"/>
    <p:sldLayoutId id="2147493718" r:id="rId2"/>
    <p:sldLayoutId id="2147493719" r:id="rId3"/>
    <p:sldLayoutId id="2147493720" r:id="rId4"/>
    <p:sldLayoutId id="2147493721" r:id="rId5"/>
    <p:sldLayoutId id="2147493722" r:id="rId6"/>
    <p:sldLayoutId id="2147493723" r:id="rId7"/>
    <p:sldLayoutId id="2147493724" r:id="rId8"/>
    <p:sldLayoutId id="2147493725" r:id="rId9"/>
    <p:sldLayoutId id="2147493726" r:id="rId10"/>
    <p:sldLayoutId id="2147493727" r:id="rId11"/>
    <p:sldLayoutId id="2147493728" r:id="rId12"/>
    <p:sldLayoutId id="2147493729" r:id="rId13"/>
    <p:sldLayoutId id="2147493730" r:id="rId14"/>
    <p:sldLayoutId id="2147493731" r:id="rId15"/>
    <p:sldLayoutId id="2147493732" r:id="rId16"/>
    <p:sldLayoutId id="2147493733" r:id="rId17"/>
    <p:sldLayoutId id="2147493734" r:id="rId18"/>
    <p:sldLayoutId id="2147493735" r:id="rId19"/>
    <p:sldLayoutId id="2147493736" r:id="rId20"/>
    <p:sldLayoutId id="2147493737" r:id="rId21"/>
    <p:sldLayoutId id="2147493738" r:id="rId22"/>
    <p:sldLayoutId id="2147493739" r:id="rId23"/>
    <p:sldLayoutId id="2147493740" r:id="rId24"/>
    <p:sldLayoutId id="2147493741" r:id="rId25"/>
    <p:sldLayoutId id="2147493742" r:id="rId26"/>
    <p:sldLayoutId id="2147493743" r:id="rId27"/>
    <p:sldLayoutId id="2147493744" r:id="rId28"/>
    <p:sldLayoutId id="2147493745" r:id="rId29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650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just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None/>
        <a:tabLst/>
        <a:defRPr sz="1200" i="0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269081" indent="-269081" algn="just" defTabSz="685800" rtl="0" eaLnBrk="1" latinLnBrk="0" hangingPunct="1">
        <a:lnSpc>
          <a:spcPct val="100000"/>
        </a:lnSpc>
        <a:spcBef>
          <a:spcPts val="1050"/>
        </a:spcBef>
        <a:buClr>
          <a:schemeClr val="bg2"/>
        </a:buClr>
        <a:buFont typeface="Tempus Sans ITC" panose="04020404030D07020202" pitchFamily="82" charset="0"/>
        <a:buChar char="/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70000" indent="0" algn="just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86000" indent="-216000" algn="just" defTabSz="685800" rtl="0" eaLnBrk="1" latinLnBrk="0" hangingPunct="1">
        <a:lnSpc>
          <a:spcPct val="100000"/>
        </a:lnSpc>
        <a:spcBef>
          <a:spcPts val="450"/>
        </a:spcBef>
        <a:buClr>
          <a:schemeClr val="bg2"/>
        </a:buClr>
        <a:buFont typeface="Tahoma" panose="020B0604030504040204" pitchFamily="34" charset="0"/>
        <a:buChar char="›"/>
        <a:defRPr sz="9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675000" marR="0" indent="-189000" algn="just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75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675000" indent="-189000" algn="just" defTabSz="685800" rtl="0" eaLnBrk="1" latinLnBrk="0" hangingPunct="1">
        <a:lnSpc>
          <a:spcPct val="100000"/>
        </a:lnSpc>
        <a:spcBef>
          <a:spcPts val="375"/>
        </a:spcBef>
        <a:buClr>
          <a:schemeClr val="bg2"/>
        </a:buClr>
        <a:buFont typeface="Tahoma" panose="020B0604030504040204" pitchFamily="34" charset="0"/>
        <a:buChar char="»"/>
        <a:defRPr lang="fr-FR" sz="75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675000" indent="-189000" algn="just" defTabSz="685800" rtl="0" eaLnBrk="1" latinLnBrk="0" hangingPunct="1">
        <a:lnSpc>
          <a:spcPct val="100000"/>
        </a:lnSpc>
        <a:spcBef>
          <a:spcPts val="375"/>
        </a:spcBef>
        <a:buClr>
          <a:schemeClr val="bg2"/>
        </a:buClr>
        <a:buFont typeface="Tahoma" panose="020B0604030504040204" pitchFamily="34" charset="0"/>
        <a:buChar char="»"/>
        <a:defRPr lang="fr-FR" sz="75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675000" marR="0" indent="-189000" algn="just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75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675000" indent="-189000" algn="just" defTabSz="685800" rtl="0" eaLnBrk="1" latinLnBrk="0" hangingPunct="1">
        <a:lnSpc>
          <a:spcPct val="100000"/>
        </a:lnSpc>
        <a:spcBef>
          <a:spcPts val="375"/>
        </a:spcBef>
        <a:buClr>
          <a:schemeClr val="bg2"/>
        </a:buClr>
        <a:buFont typeface="Tahoma" panose="020B0604030504040204" pitchFamily="34" charset="0"/>
        <a:buChar char="»"/>
        <a:defRPr lang="fr-FR" sz="75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217">
          <p15:clr>
            <a:srgbClr val="F26B43"/>
          </p15:clr>
        </p15:guide>
        <p15:guide id="4" pos="6023">
          <p15:clr>
            <a:srgbClr val="F26B43"/>
          </p15:clr>
        </p15:guide>
        <p15:guide id="6" orient="horz" pos="232">
          <p15:clr>
            <a:srgbClr val="F26B43"/>
          </p15:clr>
        </p15:guide>
        <p15:guide id="8" orient="horz" pos="4088">
          <p15:clr>
            <a:srgbClr val="F26B43"/>
          </p15:clr>
        </p15:guide>
        <p15:guide id="9" orient="horz" pos="2228">
          <p15:clr>
            <a:srgbClr val="F26B43"/>
          </p15:clr>
        </p15:guide>
        <p15:guide id="10" orient="horz" pos="2092">
          <p15:clr>
            <a:srgbClr val="F26B43"/>
          </p15:clr>
        </p15:guide>
        <p15:guide id="11" pos="3188">
          <p15:clr>
            <a:srgbClr val="F26B43"/>
          </p15:clr>
        </p15:guide>
        <p15:guide id="12" pos="3052">
          <p15:clr>
            <a:srgbClr val="F26B43"/>
          </p15:clr>
        </p15:guide>
        <p15:guide id="13" pos="6130">
          <p15:clr>
            <a:srgbClr val="F26B43"/>
          </p15:clr>
        </p15:guide>
        <p15:guide id="14" pos="5910">
          <p15:clr>
            <a:srgbClr val="F26B43"/>
          </p15:clr>
        </p15:guide>
        <p15:guide id="15" orient="horz" pos="4201">
          <p15:clr>
            <a:srgbClr val="F26B43"/>
          </p15:clr>
        </p15:guide>
        <p15:guide id="16" orient="horz" pos="346">
          <p15:clr>
            <a:srgbClr val="F26B43"/>
          </p15:clr>
        </p15:guide>
        <p15:guide id="17" orient="horz" pos="845">
          <p15:clr>
            <a:srgbClr val="F26B43"/>
          </p15:clr>
        </p15:guide>
        <p15:guide id="18" orient="horz" pos="414">
          <p15:clr>
            <a:srgbClr val="F26B43"/>
          </p15:clr>
        </p15:guide>
        <p15:guide id="19" orient="horz" pos="1003">
          <p15:clr>
            <a:srgbClr val="F26B43"/>
          </p15:clr>
        </p15:guide>
        <p15:guide id="20" orient="horz" pos="3974">
          <p15:clr>
            <a:srgbClr val="F26B43"/>
          </p15:clr>
        </p15:guide>
        <p15:guide id="21" pos="1805">
          <p15:clr>
            <a:srgbClr val="F26B43"/>
          </p15:clr>
        </p15:guide>
        <p15:guide id="22" pos="2099">
          <p15:clr>
            <a:srgbClr val="F26B43"/>
          </p15:clr>
        </p15:guide>
        <p15:guide id="23" pos="3914">
          <p15:clr>
            <a:srgbClr val="F26B43"/>
          </p15:clr>
        </p15:guide>
        <p15:guide id="24" pos="3982">
          <p15:clr>
            <a:srgbClr val="F26B43"/>
          </p15:clr>
        </p15:guide>
        <p15:guide id="25" orient="horz" pos="1706">
          <p15:clr>
            <a:srgbClr val="F26B43"/>
          </p15:clr>
        </p15:guide>
        <p15:guide id="26" orient="horz" pos="1820">
          <p15:clr>
            <a:srgbClr val="F26B43"/>
          </p15:clr>
        </p15:guide>
        <p15:guide id="27" orient="horz" pos="2727">
          <p15:clr>
            <a:srgbClr val="F26B43"/>
          </p15:clr>
        </p15:guide>
        <p15:guide id="28" orient="horz" pos="2840">
          <p15:clr>
            <a:srgbClr val="F26B43"/>
          </p15:clr>
        </p15:guide>
        <p15:guide id="29" pos="2213">
          <p15:clr>
            <a:srgbClr val="F26B43"/>
          </p15:clr>
        </p15:guide>
        <p15:guide id="30" orient="horz" pos="3680">
          <p15:clr>
            <a:srgbClr val="F26B43"/>
          </p15:clr>
        </p15:guide>
        <p15:guide id="31" orient="horz" pos="3748">
          <p15:clr>
            <a:srgbClr val="F26B43"/>
          </p15:clr>
        </p15:guide>
        <p15:guide id="32" pos="187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988" y="303498"/>
            <a:ext cx="8507077" cy="647812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/>
          <a:p>
            <a:r>
              <a:rPr lang="fr-FR"/>
              <a:t>Compléter avec un titre ici qui porte votre message sur deux lignes au maximum pour des raisons de lisibilité</a:t>
            </a:r>
            <a:endParaRPr lang="fr-FR" noProof="0"/>
          </a:p>
        </p:txBody>
      </p:sp>
      <p:sp>
        <p:nvSpPr>
          <p:cNvPr id="34" name="Rectangle 33"/>
          <p:cNvSpPr/>
          <p:nvPr/>
        </p:nvSpPr>
        <p:spPr>
          <a:xfrm>
            <a:off x="6964881" y="4865969"/>
            <a:ext cx="1503133" cy="19620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r">
              <a:spcBef>
                <a:spcPts val="300"/>
              </a:spcBef>
              <a:buClr>
                <a:srgbClr val="660066"/>
              </a:buClr>
            </a:pPr>
            <a:r>
              <a:rPr lang="fr-FR" sz="450" noProof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lang="fr-FR" sz="675" noProof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675" noProof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98" name="Textfeld 6"/>
          <p:cNvSpPr txBox="1"/>
          <p:nvPr/>
        </p:nvSpPr>
        <p:spPr bwMode="gray">
          <a:xfrm>
            <a:off x="8493666" y="4912136"/>
            <a:ext cx="332308" cy="1038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lang="en-GB" sz="675" noProof="0" smtClean="0">
                <a:solidFill>
                  <a:schemeClr val="bg2"/>
                </a:solidFill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GB" sz="675" noProof="0">
              <a:solidFill>
                <a:schemeClr val="bg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17988" y="951311"/>
            <a:ext cx="8507077" cy="3726000"/>
          </a:xfrm>
          <a:prstGeom prst="rect">
            <a:avLst/>
          </a:prstGeom>
        </p:spPr>
        <p:txBody>
          <a:bodyPr vert="horz" lIns="108000" tIns="108000" rIns="108000" bIns="108000" rtlCol="0">
            <a:noAutofit/>
          </a:bodyPr>
          <a:lstStyle/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8117" b="17461"/>
          <a:stretch/>
        </p:blipFill>
        <p:spPr>
          <a:xfrm>
            <a:off x="8436572" y="4451282"/>
            <a:ext cx="854721" cy="6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7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55" r:id="rId1"/>
    <p:sldLayoutId id="2147493756" r:id="rId2"/>
    <p:sldLayoutId id="2147493757" r:id="rId3"/>
    <p:sldLayoutId id="2147493758" r:id="rId4"/>
    <p:sldLayoutId id="2147493759" r:id="rId5"/>
    <p:sldLayoutId id="2147493760" r:id="rId6"/>
    <p:sldLayoutId id="2147493761" r:id="rId7"/>
    <p:sldLayoutId id="2147493762" r:id="rId8"/>
    <p:sldLayoutId id="2147493763" r:id="rId9"/>
    <p:sldLayoutId id="2147493764" r:id="rId10"/>
    <p:sldLayoutId id="2147493765" r:id="rId11"/>
    <p:sldLayoutId id="2147493766" r:id="rId12"/>
    <p:sldLayoutId id="2147493767" r:id="rId13"/>
    <p:sldLayoutId id="2147493768" r:id="rId14"/>
    <p:sldLayoutId id="2147493769" r:id="rId15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650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just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None/>
        <a:tabLst/>
        <a:defRPr sz="1200" i="0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269081" indent="-269081" algn="just" defTabSz="685800" rtl="0" eaLnBrk="1" latinLnBrk="0" hangingPunct="1">
        <a:lnSpc>
          <a:spcPct val="100000"/>
        </a:lnSpc>
        <a:spcBef>
          <a:spcPts val="1050"/>
        </a:spcBef>
        <a:buClr>
          <a:schemeClr val="bg2"/>
        </a:buClr>
        <a:buFont typeface="Tempus Sans ITC" panose="04020404030D07020202" pitchFamily="82" charset="0"/>
        <a:buChar char="/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70000" indent="0" algn="just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86000" indent="-216000" algn="just" defTabSz="685800" rtl="0" eaLnBrk="1" latinLnBrk="0" hangingPunct="1">
        <a:lnSpc>
          <a:spcPct val="100000"/>
        </a:lnSpc>
        <a:spcBef>
          <a:spcPts val="450"/>
        </a:spcBef>
        <a:buClr>
          <a:schemeClr val="bg2"/>
        </a:buClr>
        <a:buFont typeface="Tahoma" panose="020B0604030504040204" pitchFamily="34" charset="0"/>
        <a:buChar char="›"/>
        <a:defRPr sz="9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675000" marR="0" indent="-189000" algn="just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75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675000" indent="-189000" algn="just" defTabSz="685800" rtl="0" eaLnBrk="1" latinLnBrk="0" hangingPunct="1">
        <a:lnSpc>
          <a:spcPct val="100000"/>
        </a:lnSpc>
        <a:spcBef>
          <a:spcPts val="375"/>
        </a:spcBef>
        <a:buClr>
          <a:schemeClr val="bg2"/>
        </a:buClr>
        <a:buFont typeface="Tahoma" panose="020B0604030504040204" pitchFamily="34" charset="0"/>
        <a:buChar char="»"/>
        <a:defRPr lang="fr-FR" sz="75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675000" indent="-189000" algn="just" defTabSz="685800" rtl="0" eaLnBrk="1" latinLnBrk="0" hangingPunct="1">
        <a:lnSpc>
          <a:spcPct val="100000"/>
        </a:lnSpc>
        <a:spcBef>
          <a:spcPts val="375"/>
        </a:spcBef>
        <a:buClr>
          <a:schemeClr val="bg2"/>
        </a:buClr>
        <a:buFont typeface="Tahoma" panose="020B0604030504040204" pitchFamily="34" charset="0"/>
        <a:buChar char="»"/>
        <a:defRPr lang="fr-FR" sz="75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675000" marR="0" indent="-189000" algn="just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75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675000" indent="-189000" algn="just" defTabSz="685800" rtl="0" eaLnBrk="1" latinLnBrk="0" hangingPunct="1">
        <a:lnSpc>
          <a:spcPct val="100000"/>
        </a:lnSpc>
        <a:spcBef>
          <a:spcPts val="375"/>
        </a:spcBef>
        <a:buClr>
          <a:schemeClr val="bg2"/>
        </a:buClr>
        <a:buFont typeface="Tahoma" panose="020B0604030504040204" pitchFamily="34" charset="0"/>
        <a:buChar char="»"/>
        <a:defRPr lang="fr-FR" sz="75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217">
          <p15:clr>
            <a:srgbClr val="F26B43"/>
          </p15:clr>
        </p15:guide>
        <p15:guide id="4" pos="6023">
          <p15:clr>
            <a:srgbClr val="F26B43"/>
          </p15:clr>
        </p15:guide>
        <p15:guide id="6" orient="horz" pos="232">
          <p15:clr>
            <a:srgbClr val="F26B43"/>
          </p15:clr>
        </p15:guide>
        <p15:guide id="9" orient="horz" pos="2228">
          <p15:clr>
            <a:srgbClr val="F26B43"/>
          </p15:clr>
        </p15:guide>
        <p15:guide id="10" orient="horz" pos="2092">
          <p15:clr>
            <a:srgbClr val="F26B43"/>
          </p15:clr>
        </p15:guide>
        <p15:guide id="11" pos="3188">
          <p15:clr>
            <a:srgbClr val="F26B43"/>
          </p15:clr>
        </p15:guide>
        <p15:guide id="12" pos="3052">
          <p15:clr>
            <a:srgbClr val="F26B43"/>
          </p15:clr>
        </p15:guide>
        <p15:guide id="16" orient="horz" pos="346">
          <p15:clr>
            <a:srgbClr val="F26B43"/>
          </p15:clr>
        </p15:guide>
        <p15:guide id="17" orient="horz" pos="799">
          <p15:clr>
            <a:srgbClr val="F26B43"/>
          </p15:clr>
        </p15:guide>
        <p15:guide id="20" orient="horz" pos="3929">
          <p15:clr>
            <a:srgbClr val="F26B43"/>
          </p15:clr>
        </p15:guide>
        <p15:guide id="30" orient="horz" pos="432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988" y="303498"/>
            <a:ext cx="8507077" cy="647812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/>
          <a:p>
            <a:r>
              <a:rPr lang="fr-FR"/>
              <a:t>Compléter avec un titre ici qui porte votre message sur deux lignes au maximum pour des raisons de lisibilité</a:t>
            </a:r>
            <a:endParaRPr lang="fr-FR" noProof="0"/>
          </a:p>
        </p:txBody>
      </p:sp>
      <p:sp>
        <p:nvSpPr>
          <p:cNvPr id="34" name="Rectangle 33"/>
          <p:cNvSpPr/>
          <p:nvPr/>
        </p:nvSpPr>
        <p:spPr>
          <a:xfrm>
            <a:off x="6964881" y="4865969"/>
            <a:ext cx="1503133" cy="19620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r">
              <a:spcBef>
                <a:spcPts val="300"/>
              </a:spcBef>
              <a:buClr>
                <a:srgbClr val="660066"/>
              </a:buClr>
            </a:pPr>
            <a:r>
              <a:rPr lang="fr-FR" sz="450" noProof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lang="fr-FR" sz="675" noProof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675" noProof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98" name="Textfeld 6"/>
          <p:cNvSpPr txBox="1"/>
          <p:nvPr/>
        </p:nvSpPr>
        <p:spPr bwMode="gray">
          <a:xfrm>
            <a:off x="8493666" y="4912136"/>
            <a:ext cx="332308" cy="1038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lang="en-GB" sz="675" noProof="0" smtClean="0">
                <a:solidFill>
                  <a:schemeClr val="bg2"/>
                </a:solidFill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GB" sz="675" noProof="0">
              <a:solidFill>
                <a:schemeClr val="bg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17988" y="951311"/>
            <a:ext cx="8507077" cy="3726000"/>
          </a:xfrm>
          <a:prstGeom prst="rect">
            <a:avLst/>
          </a:prstGeom>
        </p:spPr>
        <p:txBody>
          <a:bodyPr vert="horz" lIns="108000" tIns="108000" rIns="108000" bIns="108000" rtlCol="0">
            <a:noAutofit/>
          </a:bodyPr>
          <a:lstStyle/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8117" b="17461"/>
          <a:stretch/>
        </p:blipFill>
        <p:spPr>
          <a:xfrm>
            <a:off x="8436572" y="4451282"/>
            <a:ext cx="854721" cy="6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6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74" r:id="rId1"/>
    <p:sldLayoutId id="2147493775" r:id="rId2"/>
    <p:sldLayoutId id="2147493776" r:id="rId3"/>
    <p:sldLayoutId id="2147493777" r:id="rId4"/>
    <p:sldLayoutId id="2147493778" r:id="rId5"/>
    <p:sldLayoutId id="2147493779" r:id="rId6"/>
    <p:sldLayoutId id="2147493780" r:id="rId7"/>
    <p:sldLayoutId id="2147493781" r:id="rId8"/>
    <p:sldLayoutId id="2147493782" r:id="rId9"/>
    <p:sldLayoutId id="2147493783" r:id="rId10"/>
    <p:sldLayoutId id="2147493784" r:id="rId11"/>
    <p:sldLayoutId id="2147493785" r:id="rId12"/>
    <p:sldLayoutId id="2147493786" r:id="rId13"/>
    <p:sldLayoutId id="2147493787" r:id="rId14"/>
    <p:sldLayoutId id="2147493788" r:id="rId15"/>
    <p:sldLayoutId id="2147493789" r:id="rId16"/>
    <p:sldLayoutId id="2147493790" r:id="rId17"/>
    <p:sldLayoutId id="2147493791" r:id="rId18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650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just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None/>
        <a:tabLst/>
        <a:defRPr sz="1200" i="0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269081" indent="-269081" algn="just" defTabSz="685800" rtl="0" eaLnBrk="1" latinLnBrk="0" hangingPunct="1">
        <a:lnSpc>
          <a:spcPct val="100000"/>
        </a:lnSpc>
        <a:spcBef>
          <a:spcPts val="1050"/>
        </a:spcBef>
        <a:buClr>
          <a:schemeClr val="bg2"/>
        </a:buClr>
        <a:buFont typeface="Tempus Sans ITC" panose="04020404030D07020202" pitchFamily="82" charset="0"/>
        <a:buChar char="/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70000" indent="0" algn="just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86000" indent="-216000" algn="just" defTabSz="685800" rtl="0" eaLnBrk="1" latinLnBrk="0" hangingPunct="1">
        <a:lnSpc>
          <a:spcPct val="100000"/>
        </a:lnSpc>
        <a:spcBef>
          <a:spcPts val="450"/>
        </a:spcBef>
        <a:buClr>
          <a:schemeClr val="bg2"/>
        </a:buClr>
        <a:buFont typeface="Tahoma" panose="020B0604030504040204" pitchFamily="34" charset="0"/>
        <a:buChar char="›"/>
        <a:defRPr sz="9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675000" marR="0" indent="-189000" algn="just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75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675000" indent="-189000" algn="just" defTabSz="685800" rtl="0" eaLnBrk="1" latinLnBrk="0" hangingPunct="1">
        <a:lnSpc>
          <a:spcPct val="100000"/>
        </a:lnSpc>
        <a:spcBef>
          <a:spcPts val="375"/>
        </a:spcBef>
        <a:buClr>
          <a:schemeClr val="bg2"/>
        </a:buClr>
        <a:buFont typeface="Tahoma" panose="020B0604030504040204" pitchFamily="34" charset="0"/>
        <a:buChar char="»"/>
        <a:defRPr lang="fr-FR" sz="75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675000" indent="-189000" algn="just" defTabSz="685800" rtl="0" eaLnBrk="1" latinLnBrk="0" hangingPunct="1">
        <a:lnSpc>
          <a:spcPct val="100000"/>
        </a:lnSpc>
        <a:spcBef>
          <a:spcPts val="375"/>
        </a:spcBef>
        <a:buClr>
          <a:schemeClr val="bg2"/>
        </a:buClr>
        <a:buFont typeface="Tahoma" panose="020B0604030504040204" pitchFamily="34" charset="0"/>
        <a:buChar char="»"/>
        <a:defRPr lang="fr-FR" sz="75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675000" marR="0" indent="-189000" algn="just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75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675000" indent="-189000" algn="just" defTabSz="685800" rtl="0" eaLnBrk="1" latinLnBrk="0" hangingPunct="1">
        <a:lnSpc>
          <a:spcPct val="100000"/>
        </a:lnSpc>
        <a:spcBef>
          <a:spcPts val="375"/>
        </a:spcBef>
        <a:buClr>
          <a:schemeClr val="bg2"/>
        </a:buClr>
        <a:buFont typeface="Tahoma" panose="020B0604030504040204" pitchFamily="34" charset="0"/>
        <a:buChar char="»"/>
        <a:defRPr lang="fr-FR" sz="75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217">
          <p15:clr>
            <a:srgbClr val="F26B43"/>
          </p15:clr>
        </p15:guide>
        <p15:guide id="4" pos="6023">
          <p15:clr>
            <a:srgbClr val="F26B43"/>
          </p15:clr>
        </p15:guide>
        <p15:guide id="6" orient="horz" pos="232">
          <p15:clr>
            <a:srgbClr val="F26B43"/>
          </p15:clr>
        </p15:guide>
        <p15:guide id="9" orient="horz" pos="2228">
          <p15:clr>
            <a:srgbClr val="F26B43"/>
          </p15:clr>
        </p15:guide>
        <p15:guide id="10" orient="horz" pos="2092">
          <p15:clr>
            <a:srgbClr val="F26B43"/>
          </p15:clr>
        </p15:guide>
        <p15:guide id="11" pos="3188">
          <p15:clr>
            <a:srgbClr val="F26B43"/>
          </p15:clr>
        </p15:guide>
        <p15:guide id="12" pos="3052">
          <p15:clr>
            <a:srgbClr val="F26B43"/>
          </p15:clr>
        </p15:guide>
        <p15:guide id="16" orient="horz" pos="346">
          <p15:clr>
            <a:srgbClr val="F26B43"/>
          </p15:clr>
        </p15:guide>
        <p15:guide id="17" orient="horz" pos="799">
          <p15:clr>
            <a:srgbClr val="F26B43"/>
          </p15:clr>
        </p15:guide>
        <p15:guide id="20" orient="horz" pos="3929">
          <p15:clr>
            <a:srgbClr val="F26B43"/>
          </p15:clr>
        </p15:guide>
        <p15:guide id="30" orient="horz" pos="432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3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err="1"/>
              <a:t>Titre</a:t>
            </a:r>
            <a:r>
              <a:rPr lang="en-US" altLang="fr-FR"/>
              <a:t> de la slide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314000"/>
            <a:ext cx="8229599" cy="31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err="1"/>
              <a:t>Titre</a:t>
            </a:r>
            <a:r>
              <a:rPr lang="en-US" altLang="fr-FR"/>
              <a:t> du </a:t>
            </a:r>
            <a:r>
              <a:rPr lang="en-US" altLang="fr-FR" err="1"/>
              <a:t>paragraphe</a:t>
            </a:r>
            <a:endParaRPr lang="en-US" altLang="fr-FR"/>
          </a:p>
          <a:p>
            <a:pPr lvl="1"/>
            <a:r>
              <a:rPr lang="en-US" altLang="fr-FR"/>
              <a:t>Sous-</a:t>
            </a:r>
            <a:r>
              <a:rPr lang="en-US" altLang="fr-FR" err="1"/>
              <a:t>titre</a:t>
            </a:r>
            <a:r>
              <a:rPr lang="en-US" altLang="fr-FR"/>
              <a:t> du </a:t>
            </a:r>
            <a:r>
              <a:rPr lang="en-US" altLang="fr-FR" err="1"/>
              <a:t>paragraphe</a:t>
            </a:r>
            <a:endParaRPr lang="en-US" altLang="fr-FR"/>
          </a:p>
          <a:p>
            <a:pPr lvl="2"/>
            <a:r>
              <a:rPr lang="en-US" altLang="fr-FR" err="1"/>
              <a:t>Texte</a:t>
            </a:r>
            <a:r>
              <a:rPr lang="en-US" altLang="fr-FR"/>
              <a:t> courant du </a:t>
            </a:r>
            <a:r>
              <a:rPr lang="en-US" altLang="fr-FR" err="1"/>
              <a:t>paragraphe</a:t>
            </a:r>
            <a:endParaRPr lang="en-US" altLang="fr-FR"/>
          </a:p>
          <a:p>
            <a:pPr lvl="3"/>
            <a:r>
              <a:rPr lang="en-US" altLang="fr-FR" err="1"/>
              <a:t>Liste</a:t>
            </a:r>
            <a:r>
              <a:rPr lang="en-US" altLang="fr-FR"/>
              <a:t> </a:t>
            </a:r>
            <a:r>
              <a:rPr lang="en-US" altLang="fr-FR" err="1"/>
              <a:t>dans</a:t>
            </a:r>
            <a:r>
              <a:rPr lang="en-US" altLang="fr-FR"/>
              <a:t> le </a:t>
            </a:r>
            <a:r>
              <a:rPr lang="en-US" altLang="fr-FR" err="1"/>
              <a:t>paragraphe</a:t>
            </a:r>
            <a:endParaRPr lang="en-US" alt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endParaRPr lang="en-US" altLang="fr-FR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361" y="4570222"/>
            <a:ext cx="653416" cy="4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66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93" r:id="rId1"/>
    <p:sldLayoutId id="2147493794" r:id="rId2"/>
    <p:sldLayoutId id="2147493795" r:id="rId3"/>
    <p:sldLayoutId id="2147493796" r:id="rId4"/>
    <p:sldLayoutId id="2147493797" r:id="rId5"/>
    <p:sldLayoutId id="2147493798" r:id="rId6"/>
    <p:sldLayoutId id="2147493799" r:id="rId7"/>
    <p:sldLayoutId id="2147493800" r:id="rId8"/>
  </p:sldLayoutIdLst>
  <p:hf hdr="0" ftr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200" b="1" kern="1200" baseline="0">
          <a:solidFill>
            <a:srgbClr val="9C4092"/>
          </a:solidFill>
          <a:latin typeface="+mn-lt"/>
          <a:ea typeface="MS PGothic" pitchFamily="34" charset="-128"/>
          <a:cs typeface="ＭＳ Ｐゴシック" charset="0"/>
        </a:defRPr>
      </a:lvl1pPr>
      <a:lvl2pPr marL="90488" indent="-90488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34" charset="0"/>
        <a:tabLst/>
        <a:defRPr sz="1500" kern="1200" cap="all" baseline="0">
          <a:solidFill>
            <a:srgbClr val="17CBD0"/>
          </a:solidFill>
          <a:latin typeface="+mn-lt"/>
          <a:ea typeface="MS PGothic" pitchFamily="34" charset="-128"/>
          <a:cs typeface="+mn-cs"/>
        </a:defRPr>
      </a:lvl2pPr>
      <a:lvl3pPr marL="90488" indent="-90488" algn="l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90488" indent="-90488" algn="l" defTabSz="457200" rtl="0" eaLnBrk="0" fontAlgn="base" hangingPunct="0">
        <a:spcBef>
          <a:spcPts val="600"/>
        </a:spcBef>
        <a:spcAft>
          <a:spcPct val="0"/>
        </a:spcAft>
        <a:buClr>
          <a:srgbClr val="EF7937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8" indent="0" algn="l" defTabSz="457200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0" y="2016850"/>
            <a:ext cx="4114800" cy="1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000" y="4766400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CBD0164-572F-44BE-A3DF-71E080AAD4F0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19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0" y="1639050"/>
            <a:ext cx="41148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361" y="4570222"/>
            <a:ext cx="653416" cy="4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88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03" r:id="rId1"/>
    <p:sldLayoutId id="2147493804" r:id="rId2"/>
    <p:sldLayoutId id="2147493805" r:id="rId3"/>
    <p:sldLayoutId id="2147493806" r:id="rId4"/>
    <p:sldLayoutId id="2147493807" r:id="rId5"/>
    <p:sldLayoutId id="2147493808" r:id="rId6"/>
    <p:sldLayoutId id="2147493809" r:id="rId7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400" b="0" kern="1200">
          <a:solidFill>
            <a:srgbClr val="17CBD0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rgbClr val="482683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0" y="2016850"/>
            <a:ext cx="4114800" cy="1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000" y="4766400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CBD0164-572F-44BE-A3DF-71E080AAD4F0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19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0" y="1639050"/>
            <a:ext cx="41148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361" y="4570222"/>
            <a:ext cx="653416" cy="4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85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11" r:id="rId1"/>
    <p:sldLayoutId id="2147493812" r:id="rId2"/>
    <p:sldLayoutId id="2147493813" r:id="rId3"/>
    <p:sldLayoutId id="2147493814" r:id="rId4"/>
    <p:sldLayoutId id="2147493815" r:id="rId5"/>
    <p:sldLayoutId id="2147493816" r:id="rId6"/>
    <p:sldLayoutId id="2147493817" r:id="rId7"/>
    <p:sldLayoutId id="2147493818" r:id="rId8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400" b="0" kern="1200">
          <a:solidFill>
            <a:srgbClr val="17CBD0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rgbClr val="482683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thieu.laloyau@groupe-vyv.fr" TargetMode="External"/><Relationship Id="rId2" Type="http://schemas.openxmlformats.org/officeDocument/2006/relationships/hyperlink" Target="mailto:guillaume.duchamp@groupe-vyv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mailto:julie.drouet@groupe-vyv.fr" TargetMode="External"/><Relationship Id="rId4" Type="http://schemas.openxmlformats.org/officeDocument/2006/relationships/hyperlink" Target="mailto:vincent.wanfung@groupe-vyv.fr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mailto:cecile.boumard@groupe-vyv.fr" TargetMode="External"/><Relationship Id="rId7" Type="http://schemas.openxmlformats.org/officeDocument/2006/relationships/hyperlink" Target="mailto:martine.sivriere-lhomme@groupe-vyv.fr" TargetMode="External"/><Relationship Id="rId2" Type="http://schemas.openxmlformats.org/officeDocument/2006/relationships/hyperlink" Target="mailto:nicolas.beaufils@groupe-vyv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aetitia.gesbert@groupe-vyv.fr" TargetMode="External"/><Relationship Id="rId5" Type="http://schemas.openxmlformats.org/officeDocument/2006/relationships/hyperlink" Target="mailto:edouard.delamotte@groupe-vyv.fr" TargetMode="External"/><Relationship Id="rId4" Type="http://schemas.openxmlformats.org/officeDocument/2006/relationships/hyperlink" Target="mailto:christelle.hubert@groupe-vyv.f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ucile.rossignol@groupe-vyv.fr" TargetMode="External"/><Relationship Id="rId7" Type="http://schemas.openxmlformats.org/officeDocument/2006/relationships/image" Target="../media/image29.jpeg"/><Relationship Id="rId2" Type="http://schemas.openxmlformats.org/officeDocument/2006/relationships/hyperlink" Target="mailto:herve.lemonnier@groupe-vyv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mailto:ludivine.tanguy@groupe-vyv.fr" TargetMode="External"/><Relationship Id="rId4" Type="http://schemas.openxmlformats.org/officeDocument/2006/relationships/hyperlink" Target="mailto:sebastien.rouby@groupe-vyv.f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laire.bannier@groupe-vyv.fr" TargetMode="External"/><Relationship Id="rId7" Type="http://schemas.openxmlformats.org/officeDocument/2006/relationships/image" Target="../media/image31.jpeg"/><Relationship Id="rId2" Type="http://schemas.openxmlformats.org/officeDocument/2006/relationships/hyperlink" Target="mailto:beatrice.bondu@groupe-vyv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mailto:caroline.leviedin@groupe-vyv.fr" TargetMode="External"/><Relationship Id="rId4" Type="http://schemas.openxmlformats.org/officeDocument/2006/relationships/hyperlink" Target="mailto:geraldine.pasquier@groupe-vyv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2718301" y="1633351"/>
            <a:ext cx="5925221" cy="1387431"/>
          </a:xfrm>
        </p:spPr>
        <p:txBody>
          <a:bodyPr/>
          <a:lstStyle/>
          <a:p>
            <a:r>
              <a:rPr lang="fr-FR" sz="2800"/>
              <a:t>Présentation de </a:t>
            </a:r>
            <a:br>
              <a:rPr lang="fr-FR" sz="2800"/>
            </a:br>
            <a:r>
              <a:rPr lang="fr-FR" sz="2800"/>
              <a:t>la Direction Achats Groupe : </a:t>
            </a:r>
            <a:br>
              <a:rPr lang="fr-FR" sz="2800"/>
            </a:br>
            <a:r>
              <a:rPr lang="fr-FR" sz="2800"/>
              <a:t>mission, organisation et coordonnées</a:t>
            </a:r>
            <a:br>
              <a:rPr lang="fr-FR" sz="2800"/>
            </a:br>
            <a:endParaRPr lang="fr-FR" sz="280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CAF9571-D8DD-4921-BFAF-81C73E86C3ED}"/>
              </a:ext>
            </a:extLst>
          </p:cNvPr>
          <p:cNvSpPr txBox="1"/>
          <p:nvPr/>
        </p:nvSpPr>
        <p:spPr>
          <a:xfrm>
            <a:off x="2643281" y="2725726"/>
            <a:ext cx="6500719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fr-FR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Mise à jour le 06 février 2022</a:t>
            </a:r>
          </a:p>
          <a:p>
            <a:pPr algn="r"/>
            <a:r>
              <a:rPr lang="fr-FR" sz="11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983787D8-42F3-45F0-ACF6-A2F952E938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5DA85A8D-13E7-43A7-B556-7B7406B2D5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BB206BBE-D6A1-4294-B1E0-3FFD67F37B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93B48E47-5E72-49CD-8CFF-FF443231B1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9092" y="286838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80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3B295C-5C50-47B8-9DB8-9E31440853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dirty="0" smtClean="0"/>
              <a:pPr/>
              <a:t>10</a:t>
            </a:fld>
            <a:endParaRPr lang="en-US" alt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40EF338-6231-413F-8DA2-A50E07A4886B}"/>
              </a:ext>
            </a:extLst>
          </p:cNvPr>
          <p:cNvSpPr txBox="1">
            <a:spLocks/>
          </p:cNvSpPr>
          <p:nvPr/>
        </p:nvSpPr>
        <p:spPr bwMode="auto">
          <a:xfrm>
            <a:off x="3180576" y="417149"/>
            <a:ext cx="603686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482683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2000">
                <a:solidFill>
                  <a:srgbClr val="17CBD0"/>
                </a:solidFill>
              </a:rPr>
              <a:t>Pôle Achats Informatiques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602980B-2830-432A-938D-53E4360BC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285519"/>
            <a:ext cx="4727943" cy="286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1" indent="-285750">
              <a:lnSpc>
                <a:spcPts val="1500"/>
              </a:lnSpc>
              <a:spcBef>
                <a:spcPts val="0"/>
              </a:spcBef>
              <a:spcAft>
                <a:spcPts val="200"/>
              </a:spcAft>
              <a:buClr>
                <a:srgbClr val="17CBD0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+mn-lt"/>
              </a:rPr>
              <a:t>Axel </a:t>
            </a:r>
            <a:r>
              <a:rPr lang="fr-FR" sz="1400" b="1" dirty="0" err="1">
                <a:latin typeface="+mn-lt"/>
              </a:rPr>
              <a:t>Menier</a:t>
            </a:r>
            <a:r>
              <a:rPr lang="fr-FR" sz="1400" dirty="0">
                <a:latin typeface="+mn-lt"/>
              </a:rPr>
              <a:t>: </a:t>
            </a:r>
            <a:r>
              <a:rPr lang="fr-FR" sz="1400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guillaume.duchamp@groupe-vyv.fr</a:t>
            </a:r>
            <a:r>
              <a:rPr lang="fr-FR" sz="1400" dirty="0">
                <a:latin typeface="+mn-lt"/>
              </a:rPr>
              <a:t>  01.56.80.44.19 / 07.87.35.09.72</a:t>
            </a:r>
          </a:p>
          <a:p>
            <a:pPr marL="623888" lvl="1" indent="-285750" defTabSz="914400">
              <a:spcAft>
                <a:spcPts val="200"/>
              </a:spcAft>
              <a:buClr>
                <a:srgbClr val="17CBD0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Logiciels et progiciels</a:t>
            </a:r>
          </a:p>
          <a:p>
            <a:pPr marL="623888" lvl="1" indent="-285750" defTabSz="914400">
              <a:spcAft>
                <a:spcPts val="200"/>
              </a:spcAft>
              <a:buClr>
                <a:srgbClr val="17CBD0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Services IT</a:t>
            </a:r>
          </a:p>
          <a:p>
            <a:pPr marL="623888" lvl="1" indent="-285750" defTabSz="914400">
              <a:spcAft>
                <a:spcPts val="200"/>
              </a:spcAft>
              <a:buClr>
                <a:srgbClr val="17CBD0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Prestations intellectuelles informatiques</a:t>
            </a:r>
          </a:p>
          <a:p>
            <a:pPr marL="623888" lvl="1" indent="-285750" defTabSz="914400">
              <a:spcAft>
                <a:spcPts val="200"/>
              </a:spcAft>
              <a:buClr>
                <a:srgbClr val="17CBD0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Telecom</a:t>
            </a:r>
          </a:p>
          <a:p>
            <a:pPr marL="166688" indent="-285750" defTabSz="914400">
              <a:spcAft>
                <a:spcPts val="200"/>
              </a:spcAft>
              <a:buClr>
                <a:srgbClr val="17CBD0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+mn-lt"/>
                <a:cs typeface="Times New Roman" panose="02020603050405020304" pitchFamily="18" charset="0"/>
              </a:rPr>
              <a:t>Mathieu </a:t>
            </a:r>
            <a:r>
              <a:rPr lang="fr-FR" sz="1400" b="1" dirty="0" err="1">
                <a:latin typeface="+mn-lt"/>
                <a:cs typeface="Times New Roman" panose="02020603050405020304" pitchFamily="18" charset="0"/>
              </a:rPr>
              <a:t>Laloyau</a:t>
            </a:r>
            <a:r>
              <a:rPr lang="fr-FR" sz="1400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fr-FR" sz="1400" u="sng" dirty="0">
                <a:latin typeface="+mn-lt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mathieu.laloyau@groupe-vyv.fr</a:t>
            </a:r>
            <a:endParaRPr lang="fr-FR" sz="1400" u="sng" dirty="0">
              <a:latin typeface="+mn-lt"/>
              <a:cs typeface="Times New Roman" panose="02020603050405020304" pitchFamily="18" charset="0"/>
            </a:endParaRPr>
          </a:p>
          <a:p>
            <a:pPr defTabSz="914400">
              <a:spcAft>
                <a:spcPts val="200"/>
              </a:spcAft>
              <a:buClr>
                <a:srgbClr val="17CBD0"/>
              </a:buClr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        01.56.80.45.78/ 06.37.74.03.36</a:t>
            </a:r>
          </a:p>
          <a:p>
            <a:pPr marL="742950" lvl="1" indent="-285750" defTabSz="914400">
              <a:spcAft>
                <a:spcPts val="200"/>
              </a:spcAft>
              <a:buClr>
                <a:srgbClr val="17CBD0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Prestations intellectuelles informatiques</a:t>
            </a:r>
          </a:p>
          <a:p>
            <a:pPr marL="742950" lvl="1" indent="-285750" defTabSz="914400">
              <a:spcAft>
                <a:spcPts val="200"/>
              </a:spcAft>
              <a:buClr>
                <a:srgbClr val="17CBD0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Logiciels et progiciels</a:t>
            </a:r>
          </a:p>
          <a:p>
            <a:pPr marL="742950" lvl="1" indent="-285750" defTabSz="914400">
              <a:spcAft>
                <a:spcPts val="200"/>
              </a:spcAft>
              <a:buClr>
                <a:srgbClr val="17CBD0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Services IT</a:t>
            </a:r>
          </a:p>
          <a:p>
            <a:pPr marL="0" lvl="1">
              <a:lnSpc>
                <a:spcPts val="1500"/>
              </a:lnSpc>
              <a:spcBef>
                <a:spcPts val="0"/>
              </a:spcBef>
              <a:spcAft>
                <a:spcPts val="200"/>
              </a:spcAft>
              <a:buClr>
                <a:srgbClr val="17CBD0"/>
              </a:buClr>
            </a:pPr>
            <a:endParaRPr lang="fr-FR" sz="1400" dirty="0">
              <a:latin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2B5F9D5-DCB5-4FC7-B8EA-A99268D1B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2" y="1230934"/>
            <a:ext cx="4727944" cy="300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ts val="1500"/>
              </a:lnSpc>
              <a:spcBef>
                <a:spcPts val="0"/>
              </a:spcBef>
              <a:spcAft>
                <a:spcPts val="200"/>
              </a:spcAft>
              <a:buClr>
                <a:srgbClr val="17CBD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+mn-lt"/>
              </a:rPr>
              <a:t>Vincent Wan Fung : </a:t>
            </a:r>
            <a:r>
              <a:rPr lang="en-US" sz="1400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vincent.wanfung@groupe-vyv.fr</a:t>
            </a:r>
            <a:r>
              <a:rPr lang="en-US" sz="1400" dirty="0">
                <a:latin typeface="+mn-lt"/>
              </a:rPr>
              <a:t>  01.56.80.45.81 / 06.40.82.41.26</a:t>
            </a:r>
            <a:endParaRPr lang="fr-FR" sz="1400" dirty="0">
              <a:latin typeface="+mn-lt"/>
            </a:endParaRPr>
          </a:p>
          <a:p>
            <a:pPr marL="623888" lvl="1" indent="-285750" defTabSz="914400">
              <a:spcAft>
                <a:spcPts val="200"/>
              </a:spcAft>
              <a:buClr>
                <a:srgbClr val="17CBD0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Logiciels et progiciels</a:t>
            </a:r>
          </a:p>
          <a:p>
            <a:pPr marL="623888" lvl="1" indent="-285750" defTabSz="914400">
              <a:spcAft>
                <a:spcPts val="200"/>
              </a:spcAft>
              <a:buClr>
                <a:srgbClr val="17CBD0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Services IT</a:t>
            </a:r>
          </a:p>
          <a:p>
            <a:pPr marL="623888" lvl="1" indent="-285750" defTabSz="914400">
              <a:spcAft>
                <a:spcPts val="200"/>
              </a:spcAft>
              <a:buClr>
                <a:srgbClr val="17CBD0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Prestations intellectuelles informatiques</a:t>
            </a:r>
          </a:p>
          <a:p>
            <a:pPr marL="338138" lvl="1" defTabSz="914400">
              <a:buClr>
                <a:schemeClr val="accent3">
                  <a:lumMod val="75000"/>
                </a:schemeClr>
              </a:buClr>
            </a:pPr>
            <a:endParaRPr lang="fr-FR" sz="1400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lnSpc>
                <a:spcPts val="1500"/>
              </a:lnSpc>
              <a:spcBef>
                <a:spcPts val="0"/>
              </a:spcBef>
              <a:spcAft>
                <a:spcPts val="200"/>
              </a:spcAft>
              <a:buClr>
                <a:srgbClr val="17CBD0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+mn-lt"/>
              </a:rPr>
              <a:t>Julie Drouet : </a:t>
            </a:r>
            <a:r>
              <a:rPr lang="fr-FR" sz="1400" dirty="0"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julie.drouet@groupe-vyv.fr</a:t>
            </a:r>
            <a:r>
              <a:rPr lang="fr-FR" sz="1400" dirty="0">
                <a:latin typeface="+mn-lt"/>
              </a:rPr>
              <a:t>      01.56.80.43.59 / 06.76.44.27.29</a:t>
            </a:r>
          </a:p>
          <a:p>
            <a:pPr marL="623888" lvl="1" indent="-285750" defTabSz="914400">
              <a:spcAft>
                <a:spcPts val="200"/>
              </a:spcAft>
              <a:buClr>
                <a:srgbClr val="17CBD0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Matériels</a:t>
            </a:r>
          </a:p>
          <a:p>
            <a:pPr marL="623888" lvl="1" indent="-285750" defTabSz="914400">
              <a:spcAft>
                <a:spcPts val="200"/>
              </a:spcAft>
              <a:buClr>
                <a:srgbClr val="17CBD0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Logiciels et progiciels</a:t>
            </a:r>
          </a:p>
          <a:p>
            <a:pPr marL="623888" lvl="1" indent="-285750" defTabSz="914400">
              <a:spcAft>
                <a:spcPts val="200"/>
              </a:spcAft>
              <a:buClr>
                <a:srgbClr val="17CBD0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Services IT</a:t>
            </a:r>
          </a:p>
          <a:p>
            <a:pPr marL="623888" lvl="1" indent="-285750" defTabSz="914400">
              <a:spcAft>
                <a:spcPts val="200"/>
              </a:spcAft>
              <a:buClr>
                <a:srgbClr val="17CBD0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Telecom</a:t>
            </a:r>
          </a:p>
          <a:p>
            <a:pPr marL="0" lvl="1">
              <a:lnSpc>
                <a:spcPts val="1500"/>
              </a:lnSpc>
              <a:spcBef>
                <a:spcPts val="0"/>
              </a:spcBef>
              <a:spcAft>
                <a:spcPts val="200"/>
              </a:spcAft>
              <a:buClr>
                <a:srgbClr val="17CBD0"/>
              </a:buClr>
            </a:pPr>
            <a:endParaRPr lang="fr-FR" sz="1400" b="1" dirty="0"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D5E23A7-691B-46F2-9246-0AF338241C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419"/>
            <a:ext cx="1591998" cy="118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64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1DD99-8C5B-41E1-B9A0-39E58B7F17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  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75B0F1-6FFD-4906-944C-AA6E49964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Annexes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A10901-5A0D-42CF-99A5-EFC40990DF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fr-FR"/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250103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8207C8-E8D1-44E0-81FB-ACA4A559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50000"/>
            <a:ext cx="8216900" cy="332399"/>
          </a:xfrm>
        </p:spPr>
        <p:txBody>
          <a:bodyPr/>
          <a:lstStyle/>
          <a:p>
            <a:r>
              <a:rPr lang="fr-FR" sz="2400"/>
              <a:t>Localisation actuelle/cible des collaborateurs de la Direction</a:t>
            </a:r>
          </a:p>
        </p:txBody>
      </p:sp>
      <p:grpSp>
        <p:nvGrpSpPr>
          <p:cNvPr id="4" name="CarteFrance">
            <a:extLst>
              <a:ext uri="{FF2B5EF4-FFF2-40B4-BE49-F238E27FC236}">
                <a16:creationId xmlns:a16="http://schemas.microsoft.com/office/drawing/2014/main" id="{11A5934D-1E6F-4126-B190-648527DF42B7}"/>
              </a:ext>
            </a:extLst>
          </p:cNvPr>
          <p:cNvGrpSpPr/>
          <p:nvPr/>
        </p:nvGrpSpPr>
        <p:grpSpPr>
          <a:xfrm>
            <a:off x="2400930" y="1195936"/>
            <a:ext cx="3954301" cy="3630658"/>
            <a:chOff x="-1747" y="-821"/>
            <a:chExt cx="6603291" cy="6283773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8BC48796-84DC-4CF6-9164-F478A1FA639E}"/>
                </a:ext>
              </a:extLst>
            </p:cNvPr>
            <p:cNvGrpSpPr/>
            <p:nvPr/>
          </p:nvGrpSpPr>
          <p:grpSpPr>
            <a:xfrm>
              <a:off x="7245" y="128558"/>
              <a:ext cx="5561830" cy="5729460"/>
              <a:chOff x="7245" y="128558"/>
              <a:chExt cx="5561830" cy="5729460"/>
            </a:xfrm>
          </p:grpSpPr>
          <p:sp>
            <p:nvSpPr>
              <p:cNvPr id="209" name="FR-13">
                <a:extLst>
                  <a:ext uri="{FF2B5EF4-FFF2-40B4-BE49-F238E27FC236}">
                    <a16:creationId xmlns:a16="http://schemas.microsoft.com/office/drawing/2014/main" id="{55F6F3E2-EF1B-4596-BE41-AAEBF9295B0D}"/>
                  </a:ext>
                </a:extLst>
              </p:cNvPr>
              <p:cNvSpPr/>
              <p:nvPr/>
            </p:nvSpPr>
            <p:spPr>
              <a:xfrm>
                <a:off x="3986234" y="4768668"/>
                <a:ext cx="715571" cy="498963"/>
              </a:xfrm>
              <a:custGeom>
                <a:avLst/>
                <a:gdLst/>
                <a:ahLst/>
                <a:cxnLst/>
                <a:rect l="0" t="0" r="0" b="0"/>
                <a:pathLst>
                  <a:path w="8100219" h="5417345">
                    <a:moveTo>
                      <a:pt x="2670968" y="0"/>
                    </a:moveTo>
                    <a:lnTo>
                      <a:pt x="1976437" y="396875"/>
                    </a:lnTo>
                    <a:lnTo>
                      <a:pt x="1797843" y="1730375"/>
                    </a:lnTo>
                    <a:lnTo>
                      <a:pt x="1063625" y="1627187"/>
                    </a:lnTo>
                    <a:lnTo>
                      <a:pt x="853281" y="2186781"/>
                    </a:lnTo>
                    <a:lnTo>
                      <a:pt x="1027906" y="2432844"/>
                    </a:lnTo>
                    <a:lnTo>
                      <a:pt x="222250" y="2924969"/>
                    </a:lnTo>
                    <a:lnTo>
                      <a:pt x="0" y="3440906"/>
                    </a:lnTo>
                    <a:lnTo>
                      <a:pt x="785812" y="3476625"/>
                    </a:lnTo>
                    <a:lnTo>
                      <a:pt x="1829593" y="3552031"/>
                    </a:lnTo>
                    <a:lnTo>
                      <a:pt x="2028031" y="3750469"/>
                    </a:lnTo>
                    <a:lnTo>
                      <a:pt x="1654968" y="3750469"/>
                    </a:lnTo>
                    <a:lnTo>
                      <a:pt x="1408906" y="4171156"/>
                    </a:lnTo>
                    <a:lnTo>
                      <a:pt x="2472531" y="4393406"/>
                    </a:lnTo>
                    <a:lnTo>
                      <a:pt x="3317875" y="4246562"/>
                    </a:lnTo>
                    <a:lnTo>
                      <a:pt x="2869406" y="3821906"/>
                    </a:lnTo>
                    <a:lnTo>
                      <a:pt x="3167062" y="3575844"/>
                    </a:lnTo>
                    <a:lnTo>
                      <a:pt x="3639343" y="3774281"/>
                    </a:lnTo>
                    <a:lnTo>
                      <a:pt x="3861593" y="4246562"/>
                    </a:lnTo>
                    <a:lnTo>
                      <a:pt x="5278437" y="4270375"/>
                    </a:lnTo>
                    <a:lnTo>
                      <a:pt x="5647531" y="4119562"/>
                    </a:lnTo>
                    <a:lnTo>
                      <a:pt x="5722937" y="4345781"/>
                    </a:lnTo>
                    <a:lnTo>
                      <a:pt x="5326062" y="4691062"/>
                    </a:lnTo>
                    <a:lnTo>
                      <a:pt x="5873750" y="4714875"/>
                    </a:lnTo>
                    <a:lnTo>
                      <a:pt x="5774531" y="4964906"/>
                    </a:lnTo>
                    <a:lnTo>
                      <a:pt x="5623718" y="5139531"/>
                    </a:lnTo>
                    <a:lnTo>
                      <a:pt x="6838156" y="5139531"/>
                    </a:lnTo>
                    <a:lnTo>
                      <a:pt x="7433468" y="5337969"/>
                    </a:lnTo>
                    <a:lnTo>
                      <a:pt x="7493000" y="5417344"/>
                    </a:lnTo>
                    <a:lnTo>
                      <a:pt x="7516812" y="4925219"/>
                    </a:lnTo>
                    <a:lnTo>
                      <a:pt x="7695406" y="4722812"/>
                    </a:lnTo>
                    <a:lnTo>
                      <a:pt x="7921625" y="4587875"/>
                    </a:lnTo>
                    <a:lnTo>
                      <a:pt x="7897812" y="4452937"/>
                    </a:lnTo>
                    <a:lnTo>
                      <a:pt x="7719218" y="4274344"/>
                    </a:lnTo>
                    <a:lnTo>
                      <a:pt x="7540625" y="4274344"/>
                    </a:lnTo>
                    <a:lnTo>
                      <a:pt x="7425531" y="4139406"/>
                    </a:lnTo>
                    <a:lnTo>
                      <a:pt x="7627937" y="3956844"/>
                    </a:lnTo>
                    <a:lnTo>
                      <a:pt x="7627937" y="3889375"/>
                    </a:lnTo>
                    <a:lnTo>
                      <a:pt x="7405687" y="3778250"/>
                    </a:lnTo>
                    <a:lnTo>
                      <a:pt x="7405687" y="3599656"/>
                    </a:lnTo>
                    <a:lnTo>
                      <a:pt x="7897812" y="3623469"/>
                    </a:lnTo>
                    <a:lnTo>
                      <a:pt x="8012906" y="3532187"/>
                    </a:lnTo>
                    <a:lnTo>
                      <a:pt x="7584281" y="3127375"/>
                    </a:lnTo>
                    <a:lnTo>
                      <a:pt x="7608093" y="2655094"/>
                    </a:lnTo>
                    <a:lnTo>
                      <a:pt x="7338218" y="2432844"/>
                    </a:lnTo>
                    <a:lnTo>
                      <a:pt x="7560468" y="1984375"/>
                    </a:lnTo>
                    <a:lnTo>
                      <a:pt x="8100218" y="1623219"/>
                    </a:lnTo>
                    <a:lnTo>
                      <a:pt x="7695406" y="1353344"/>
                    </a:lnTo>
                    <a:lnTo>
                      <a:pt x="7405687" y="1579562"/>
                    </a:lnTo>
                    <a:lnTo>
                      <a:pt x="6731000" y="1734344"/>
                    </a:lnTo>
                    <a:lnTo>
                      <a:pt x="6191250" y="1666875"/>
                    </a:lnTo>
                    <a:lnTo>
                      <a:pt x="5226843" y="1266031"/>
                    </a:lnTo>
                    <a:lnTo>
                      <a:pt x="4643437" y="1285875"/>
                    </a:lnTo>
                    <a:lnTo>
                      <a:pt x="4151312" y="1063625"/>
                    </a:lnTo>
                    <a:lnTo>
                      <a:pt x="3968750" y="813594"/>
                    </a:lnTo>
                    <a:lnTo>
                      <a:pt x="3587750" y="388937"/>
                    </a:lnTo>
                    <a:lnTo>
                      <a:pt x="2690812" y="7937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10" name="FR-84">
                <a:extLst>
                  <a:ext uri="{FF2B5EF4-FFF2-40B4-BE49-F238E27FC236}">
                    <a16:creationId xmlns:a16="http://schemas.microsoft.com/office/drawing/2014/main" id="{9E8A7C1A-2F45-442B-8362-83F19AC2AFAB}"/>
                  </a:ext>
                </a:extLst>
              </p:cNvPr>
              <p:cNvSpPr/>
              <p:nvPr/>
            </p:nvSpPr>
            <p:spPr>
              <a:xfrm>
                <a:off x="4147335" y="4447160"/>
                <a:ext cx="528160" cy="481756"/>
              </a:xfrm>
              <a:custGeom>
                <a:avLst/>
                <a:gdLst/>
                <a:ahLst/>
                <a:cxnLst/>
                <a:rect l="0" t="0" r="0" b="0"/>
                <a:pathLst>
                  <a:path w="5992813" h="5361783">
                    <a:moveTo>
                      <a:pt x="1869281" y="0"/>
                    </a:moveTo>
                    <a:lnTo>
                      <a:pt x="1520031" y="27782"/>
                    </a:lnTo>
                    <a:lnTo>
                      <a:pt x="1250156" y="448469"/>
                    </a:lnTo>
                    <a:lnTo>
                      <a:pt x="1321594" y="892969"/>
                    </a:lnTo>
                    <a:lnTo>
                      <a:pt x="1742281" y="944563"/>
                    </a:lnTo>
                    <a:lnTo>
                      <a:pt x="1670844" y="1143000"/>
                    </a:lnTo>
                    <a:lnTo>
                      <a:pt x="1345406" y="1166813"/>
                    </a:lnTo>
                    <a:lnTo>
                      <a:pt x="976312" y="1539875"/>
                    </a:lnTo>
                    <a:lnTo>
                      <a:pt x="877094" y="1416844"/>
                    </a:lnTo>
                    <a:lnTo>
                      <a:pt x="948531" y="920750"/>
                    </a:lnTo>
                    <a:lnTo>
                      <a:pt x="801687" y="746125"/>
                    </a:lnTo>
                    <a:lnTo>
                      <a:pt x="130969" y="845344"/>
                    </a:lnTo>
                    <a:lnTo>
                      <a:pt x="0" y="1111250"/>
                    </a:lnTo>
                    <a:lnTo>
                      <a:pt x="71437" y="1150938"/>
                    </a:lnTo>
                    <a:lnTo>
                      <a:pt x="492125" y="1849438"/>
                    </a:lnTo>
                    <a:lnTo>
                      <a:pt x="492125" y="2413000"/>
                    </a:lnTo>
                    <a:lnTo>
                      <a:pt x="1230312" y="3147219"/>
                    </a:lnTo>
                    <a:lnTo>
                      <a:pt x="1230312" y="3464719"/>
                    </a:lnTo>
                    <a:lnTo>
                      <a:pt x="944562" y="3627438"/>
                    </a:lnTo>
                    <a:lnTo>
                      <a:pt x="964406" y="3635375"/>
                    </a:lnTo>
                    <a:lnTo>
                      <a:pt x="1861344" y="4016375"/>
                    </a:lnTo>
                    <a:lnTo>
                      <a:pt x="2242344" y="4441032"/>
                    </a:lnTo>
                    <a:lnTo>
                      <a:pt x="2424906" y="4691063"/>
                    </a:lnTo>
                    <a:lnTo>
                      <a:pt x="2917031" y="4913313"/>
                    </a:lnTo>
                    <a:lnTo>
                      <a:pt x="3500437" y="4893469"/>
                    </a:lnTo>
                    <a:lnTo>
                      <a:pt x="4464844" y="5294313"/>
                    </a:lnTo>
                    <a:lnTo>
                      <a:pt x="5004594" y="5361782"/>
                    </a:lnTo>
                    <a:lnTo>
                      <a:pt x="5679281" y="5207000"/>
                    </a:lnTo>
                    <a:lnTo>
                      <a:pt x="5957094" y="4988719"/>
                    </a:lnTo>
                    <a:lnTo>
                      <a:pt x="5992812" y="4802188"/>
                    </a:lnTo>
                    <a:lnTo>
                      <a:pt x="5476875" y="4218782"/>
                    </a:lnTo>
                    <a:lnTo>
                      <a:pt x="4913312" y="4218782"/>
                    </a:lnTo>
                    <a:lnTo>
                      <a:pt x="4913312" y="4016375"/>
                    </a:lnTo>
                    <a:lnTo>
                      <a:pt x="5115719" y="3790157"/>
                    </a:lnTo>
                    <a:lnTo>
                      <a:pt x="5115719" y="3544094"/>
                    </a:lnTo>
                    <a:lnTo>
                      <a:pt x="4667250" y="3321844"/>
                    </a:lnTo>
                    <a:lnTo>
                      <a:pt x="4623594" y="2960688"/>
                    </a:lnTo>
                    <a:lnTo>
                      <a:pt x="4869656" y="2849563"/>
                    </a:lnTo>
                    <a:lnTo>
                      <a:pt x="4869656" y="2536032"/>
                    </a:lnTo>
                    <a:lnTo>
                      <a:pt x="4599781" y="2488407"/>
                    </a:lnTo>
                    <a:lnTo>
                      <a:pt x="4579937" y="2151063"/>
                    </a:lnTo>
                    <a:lnTo>
                      <a:pt x="4575969" y="2127250"/>
                    </a:lnTo>
                    <a:lnTo>
                      <a:pt x="4349750" y="2111375"/>
                    </a:lnTo>
                    <a:lnTo>
                      <a:pt x="3976687" y="1837532"/>
                    </a:lnTo>
                    <a:lnTo>
                      <a:pt x="3877469" y="1516063"/>
                    </a:lnTo>
                    <a:lnTo>
                      <a:pt x="3182937" y="1464469"/>
                    </a:lnTo>
                    <a:lnTo>
                      <a:pt x="2663031" y="1416844"/>
                    </a:lnTo>
                    <a:lnTo>
                      <a:pt x="2611437" y="1119188"/>
                    </a:lnTo>
                    <a:lnTo>
                      <a:pt x="2786062" y="746125"/>
                    </a:lnTo>
                    <a:lnTo>
                      <a:pt x="2464594" y="1019969"/>
                    </a:lnTo>
                    <a:lnTo>
                      <a:pt x="1968500" y="968375"/>
                    </a:lnTo>
                    <a:lnTo>
                      <a:pt x="1869281" y="793750"/>
                    </a:lnTo>
                    <a:lnTo>
                      <a:pt x="2214562" y="325438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11" name="FR-83">
                <a:extLst>
                  <a:ext uri="{FF2B5EF4-FFF2-40B4-BE49-F238E27FC236}">
                    <a16:creationId xmlns:a16="http://schemas.microsoft.com/office/drawing/2014/main" id="{9577E78C-D5BF-4CD3-9537-70E6E5018752}"/>
                  </a:ext>
                </a:extLst>
              </p:cNvPr>
              <p:cNvSpPr/>
              <p:nvPr/>
            </p:nvSpPr>
            <p:spPr>
              <a:xfrm>
                <a:off x="4633655" y="4808477"/>
                <a:ext cx="596309" cy="533373"/>
              </a:xfrm>
              <a:custGeom>
                <a:avLst/>
                <a:gdLst/>
                <a:ahLst/>
                <a:cxnLst/>
                <a:rect l="0" t="0" r="0" b="0"/>
                <a:pathLst>
                  <a:path w="6699251" h="5838032">
                    <a:moveTo>
                      <a:pt x="5246688" y="0"/>
                    </a:moveTo>
                    <a:lnTo>
                      <a:pt x="4869657" y="15875"/>
                    </a:lnTo>
                    <a:lnTo>
                      <a:pt x="4691063" y="198437"/>
                    </a:lnTo>
                    <a:lnTo>
                      <a:pt x="4016375" y="174625"/>
                    </a:lnTo>
                    <a:lnTo>
                      <a:pt x="3432969" y="599281"/>
                    </a:lnTo>
                    <a:lnTo>
                      <a:pt x="3032125" y="329406"/>
                    </a:lnTo>
                    <a:lnTo>
                      <a:pt x="2401094" y="531812"/>
                    </a:lnTo>
                    <a:lnTo>
                      <a:pt x="2289969" y="758031"/>
                    </a:lnTo>
                    <a:lnTo>
                      <a:pt x="1841500" y="1095375"/>
                    </a:lnTo>
                    <a:lnTo>
                      <a:pt x="1031875" y="555625"/>
                    </a:lnTo>
                    <a:lnTo>
                      <a:pt x="377032" y="769937"/>
                    </a:lnTo>
                    <a:lnTo>
                      <a:pt x="345282" y="944562"/>
                    </a:lnTo>
                    <a:lnTo>
                      <a:pt x="357188" y="936625"/>
                    </a:lnTo>
                    <a:lnTo>
                      <a:pt x="762000" y="1206500"/>
                    </a:lnTo>
                    <a:lnTo>
                      <a:pt x="222250" y="1567656"/>
                    </a:lnTo>
                    <a:lnTo>
                      <a:pt x="0" y="2016125"/>
                    </a:lnTo>
                    <a:lnTo>
                      <a:pt x="269875" y="2238375"/>
                    </a:lnTo>
                    <a:lnTo>
                      <a:pt x="246063" y="2710656"/>
                    </a:lnTo>
                    <a:lnTo>
                      <a:pt x="674688" y="3115468"/>
                    </a:lnTo>
                    <a:lnTo>
                      <a:pt x="559594" y="3206750"/>
                    </a:lnTo>
                    <a:lnTo>
                      <a:pt x="67469" y="3182937"/>
                    </a:lnTo>
                    <a:lnTo>
                      <a:pt x="67469" y="3361531"/>
                    </a:lnTo>
                    <a:lnTo>
                      <a:pt x="289719" y="3472656"/>
                    </a:lnTo>
                    <a:lnTo>
                      <a:pt x="289719" y="3540125"/>
                    </a:lnTo>
                    <a:lnTo>
                      <a:pt x="87313" y="3722687"/>
                    </a:lnTo>
                    <a:lnTo>
                      <a:pt x="202407" y="3857625"/>
                    </a:lnTo>
                    <a:lnTo>
                      <a:pt x="381000" y="3857625"/>
                    </a:lnTo>
                    <a:lnTo>
                      <a:pt x="559594" y="4036218"/>
                    </a:lnTo>
                    <a:lnTo>
                      <a:pt x="583407" y="4171156"/>
                    </a:lnTo>
                    <a:lnTo>
                      <a:pt x="357188" y="4306093"/>
                    </a:lnTo>
                    <a:lnTo>
                      <a:pt x="178594" y="4508500"/>
                    </a:lnTo>
                    <a:lnTo>
                      <a:pt x="154782" y="5000625"/>
                    </a:lnTo>
                    <a:lnTo>
                      <a:pt x="222250" y="5091906"/>
                    </a:lnTo>
                    <a:lnTo>
                      <a:pt x="666750" y="5290343"/>
                    </a:lnTo>
                    <a:lnTo>
                      <a:pt x="789782" y="5786437"/>
                    </a:lnTo>
                    <a:lnTo>
                      <a:pt x="1063625" y="5838031"/>
                    </a:lnTo>
                    <a:lnTo>
                      <a:pt x="1313657" y="5663406"/>
                    </a:lnTo>
                    <a:lnTo>
                      <a:pt x="1758157" y="5389562"/>
                    </a:lnTo>
                    <a:lnTo>
                      <a:pt x="2528094" y="5464968"/>
                    </a:lnTo>
                    <a:lnTo>
                      <a:pt x="2504282" y="5663406"/>
                    </a:lnTo>
                    <a:lnTo>
                      <a:pt x="2254250" y="5786437"/>
                    </a:lnTo>
                    <a:lnTo>
                      <a:pt x="2849563" y="5814218"/>
                    </a:lnTo>
                    <a:lnTo>
                      <a:pt x="2702719" y="5663406"/>
                    </a:lnTo>
                    <a:lnTo>
                      <a:pt x="2651125" y="5341937"/>
                    </a:lnTo>
                    <a:lnTo>
                      <a:pt x="2972594" y="5119687"/>
                    </a:lnTo>
                    <a:lnTo>
                      <a:pt x="3345657" y="5242718"/>
                    </a:lnTo>
                    <a:lnTo>
                      <a:pt x="3496469" y="5290343"/>
                    </a:lnTo>
                    <a:lnTo>
                      <a:pt x="3619500" y="5441156"/>
                    </a:lnTo>
                    <a:lnTo>
                      <a:pt x="3794125" y="5318125"/>
                    </a:lnTo>
                    <a:lnTo>
                      <a:pt x="3841750" y="4992687"/>
                    </a:lnTo>
                    <a:lnTo>
                      <a:pt x="4040188" y="4822031"/>
                    </a:lnTo>
                    <a:lnTo>
                      <a:pt x="4560094" y="4822031"/>
                    </a:lnTo>
                    <a:lnTo>
                      <a:pt x="4710907" y="4595812"/>
                    </a:lnTo>
                    <a:lnTo>
                      <a:pt x="5056188" y="4695031"/>
                    </a:lnTo>
                    <a:lnTo>
                      <a:pt x="5453063" y="4524375"/>
                    </a:lnTo>
                    <a:lnTo>
                      <a:pt x="5453063" y="3877468"/>
                    </a:lnTo>
                    <a:lnTo>
                      <a:pt x="4933157" y="3901281"/>
                    </a:lnTo>
                    <a:lnTo>
                      <a:pt x="5330032" y="3655218"/>
                    </a:lnTo>
                    <a:lnTo>
                      <a:pt x="5528469" y="3381375"/>
                    </a:lnTo>
                    <a:lnTo>
                      <a:pt x="5580063" y="2984500"/>
                    </a:lnTo>
                    <a:lnTo>
                      <a:pt x="6298407" y="2885281"/>
                    </a:lnTo>
                    <a:lnTo>
                      <a:pt x="6699250" y="2436812"/>
                    </a:lnTo>
                    <a:lnTo>
                      <a:pt x="6421438" y="2151062"/>
                    </a:lnTo>
                    <a:lnTo>
                      <a:pt x="6421438" y="1992312"/>
                    </a:lnTo>
                    <a:lnTo>
                      <a:pt x="6286500" y="1857375"/>
                    </a:lnTo>
                    <a:lnTo>
                      <a:pt x="6465094" y="1702593"/>
                    </a:lnTo>
                    <a:lnTo>
                      <a:pt x="6421438" y="1452562"/>
                    </a:lnTo>
                    <a:lnTo>
                      <a:pt x="6127750" y="1341437"/>
                    </a:lnTo>
                    <a:lnTo>
                      <a:pt x="5972969" y="1341437"/>
                    </a:lnTo>
                    <a:lnTo>
                      <a:pt x="5703094" y="1071562"/>
                    </a:lnTo>
                    <a:lnTo>
                      <a:pt x="5655469" y="599281"/>
                    </a:lnTo>
                    <a:lnTo>
                      <a:pt x="5365750" y="464343"/>
                    </a:lnTo>
                    <a:lnTo>
                      <a:pt x="5072063" y="444500"/>
                    </a:lnTo>
                    <a:lnTo>
                      <a:pt x="4960938" y="174625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12" name="FR-04">
                <a:extLst>
                  <a:ext uri="{FF2B5EF4-FFF2-40B4-BE49-F238E27FC236}">
                    <a16:creationId xmlns:a16="http://schemas.microsoft.com/office/drawing/2014/main" id="{CFB907F1-51E2-47C5-A88F-C67E44B6DD4C}"/>
                  </a:ext>
                </a:extLst>
              </p:cNvPr>
              <p:cNvSpPr/>
              <p:nvPr/>
            </p:nvSpPr>
            <p:spPr>
              <a:xfrm>
                <a:off x="4556233" y="4257899"/>
                <a:ext cx="664459" cy="653812"/>
              </a:xfrm>
              <a:custGeom>
                <a:avLst/>
                <a:gdLst/>
                <a:ahLst/>
                <a:cxnLst/>
                <a:rect l="0" t="0" r="0" b="0"/>
                <a:pathLst>
                  <a:path w="7500938" h="7298533">
                    <a:moveTo>
                      <a:pt x="7052468" y="0"/>
                    </a:moveTo>
                    <a:lnTo>
                      <a:pt x="6782593" y="404813"/>
                    </a:lnTo>
                    <a:lnTo>
                      <a:pt x="6401593" y="631032"/>
                    </a:lnTo>
                    <a:lnTo>
                      <a:pt x="6266656" y="900907"/>
                    </a:lnTo>
                    <a:lnTo>
                      <a:pt x="5929312" y="920750"/>
                    </a:lnTo>
                    <a:lnTo>
                      <a:pt x="5929312" y="1166813"/>
                    </a:lnTo>
                    <a:lnTo>
                      <a:pt x="5838031" y="1301750"/>
                    </a:lnTo>
                    <a:lnTo>
                      <a:pt x="5703093" y="1639094"/>
                    </a:lnTo>
                    <a:lnTo>
                      <a:pt x="4897437" y="1619250"/>
                    </a:lnTo>
                    <a:lnTo>
                      <a:pt x="4516437" y="1416844"/>
                    </a:lnTo>
                    <a:lnTo>
                      <a:pt x="4266406" y="1595438"/>
                    </a:lnTo>
                    <a:lnTo>
                      <a:pt x="3798093" y="1571625"/>
                    </a:lnTo>
                    <a:lnTo>
                      <a:pt x="3683000" y="1730375"/>
                    </a:lnTo>
                    <a:lnTo>
                      <a:pt x="3798093" y="1730375"/>
                    </a:lnTo>
                    <a:lnTo>
                      <a:pt x="3865562" y="2155032"/>
                    </a:lnTo>
                    <a:lnTo>
                      <a:pt x="3750468" y="2202657"/>
                    </a:lnTo>
                    <a:lnTo>
                      <a:pt x="3325812" y="1932782"/>
                    </a:lnTo>
                    <a:lnTo>
                      <a:pt x="3325812" y="1774032"/>
                    </a:lnTo>
                    <a:lnTo>
                      <a:pt x="3079750" y="1571625"/>
                    </a:lnTo>
                    <a:lnTo>
                      <a:pt x="2944812" y="1571625"/>
                    </a:lnTo>
                    <a:lnTo>
                      <a:pt x="2944812" y="1797844"/>
                    </a:lnTo>
                    <a:lnTo>
                      <a:pt x="2742406" y="1841500"/>
                    </a:lnTo>
                    <a:lnTo>
                      <a:pt x="2313781" y="2087563"/>
                    </a:lnTo>
                    <a:lnTo>
                      <a:pt x="2043906" y="2540000"/>
                    </a:lnTo>
                    <a:lnTo>
                      <a:pt x="1976437" y="2762250"/>
                    </a:lnTo>
                    <a:lnTo>
                      <a:pt x="2135187" y="2805907"/>
                    </a:lnTo>
                    <a:lnTo>
                      <a:pt x="2159000" y="3167063"/>
                    </a:lnTo>
                    <a:lnTo>
                      <a:pt x="2000250" y="3167063"/>
                    </a:lnTo>
                    <a:lnTo>
                      <a:pt x="1754187" y="2940844"/>
                    </a:lnTo>
                    <a:lnTo>
                      <a:pt x="1619250" y="2964657"/>
                    </a:lnTo>
                    <a:lnTo>
                      <a:pt x="1686718" y="3167063"/>
                    </a:lnTo>
                    <a:lnTo>
                      <a:pt x="2067718" y="3591719"/>
                    </a:lnTo>
                    <a:lnTo>
                      <a:pt x="1821656" y="3683000"/>
                    </a:lnTo>
                    <a:lnTo>
                      <a:pt x="1643062" y="3571875"/>
                    </a:lnTo>
                    <a:lnTo>
                      <a:pt x="1190625" y="3571875"/>
                    </a:lnTo>
                    <a:lnTo>
                      <a:pt x="809625" y="3929063"/>
                    </a:lnTo>
                    <a:lnTo>
                      <a:pt x="805656" y="3925094"/>
                    </a:lnTo>
                    <a:lnTo>
                      <a:pt x="789781" y="4071938"/>
                    </a:lnTo>
                    <a:lnTo>
                      <a:pt x="642937" y="3897313"/>
                    </a:lnTo>
                    <a:lnTo>
                      <a:pt x="444500" y="3722688"/>
                    </a:lnTo>
                    <a:lnTo>
                      <a:pt x="317500" y="4095750"/>
                    </a:lnTo>
                    <a:lnTo>
                      <a:pt x="95250" y="4294188"/>
                    </a:lnTo>
                    <a:lnTo>
                      <a:pt x="0" y="4286250"/>
                    </a:lnTo>
                    <a:lnTo>
                      <a:pt x="3968" y="4310063"/>
                    </a:lnTo>
                    <a:lnTo>
                      <a:pt x="23812" y="4647407"/>
                    </a:lnTo>
                    <a:lnTo>
                      <a:pt x="293687" y="4695032"/>
                    </a:lnTo>
                    <a:lnTo>
                      <a:pt x="293687" y="5008563"/>
                    </a:lnTo>
                    <a:lnTo>
                      <a:pt x="47625" y="5119688"/>
                    </a:lnTo>
                    <a:lnTo>
                      <a:pt x="91281" y="5480844"/>
                    </a:lnTo>
                    <a:lnTo>
                      <a:pt x="539750" y="5703094"/>
                    </a:lnTo>
                    <a:lnTo>
                      <a:pt x="539750" y="5949157"/>
                    </a:lnTo>
                    <a:lnTo>
                      <a:pt x="337343" y="6175375"/>
                    </a:lnTo>
                    <a:lnTo>
                      <a:pt x="337343" y="6377782"/>
                    </a:lnTo>
                    <a:lnTo>
                      <a:pt x="900906" y="6377782"/>
                    </a:lnTo>
                    <a:lnTo>
                      <a:pt x="1416843" y="6961188"/>
                    </a:lnTo>
                    <a:lnTo>
                      <a:pt x="1412875" y="6973094"/>
                    </a:lnTo>
                    <a:lnTo>
                      <a:pt x="2067718" y="6758782"/>
                    </a:lnTo>
                    <a:lnTo>
                      <a:pt x="2877343" y="7298532"/>
                    </a:lnTo>
                    <a:lnTo>
                      <a:pt x="3325812" y="6961188"/>
                    </a:lnTo>
                    <a:lnTo>
                      <a:pt x="3436937" y="6734969"/>
                    </a:lnTo>
                    <a:lnTo>
                      <a:pt x="4067968" y="6532563"/>
                    </a:lnTo>
                    <a:lnTo>
                      <a:pt x="4468812" y="6802438"/>
                    </a:lnTo>
                    <a:lnTo>
                      <a:pt x="5052218" y="6377782"/>
                    </a:lnTo>
                    <a:lnTo>
                      <a:pt x="5726906" y="6401594"/>
                    </a:lnTo>
                    <a:lnTo>
                      <a:pt x="5905500" y="6219032"/>
                    </a:lnTo>
                    <a:lnTo>
                      <a:pt x="6282531" y="6203157"/>
                    </a:lnTo>
                    <a:lnTo>
                      <a:pt x="6290468" y="6199188"/>
                    </a:lnTo>
                    <a:lnTo>
                      <a:pt x="6199187" y="5972969"/>
                    </a:lnTo>
                    <a:lnTo>
                      <a:pt x="6310312" y="5838032"/>
                    </a:lnTo>
                    <a:lnTo>
                      <a:pt x="6266656" y="5659438"/>
                    </a:lnTo>
                    <a:lnTo>
                      <a:pt x="6623843" y="5659438"/>
                    </a:lnTo>
                    <a:lnTo>
                      <a:pt x="6715125" y="5548313"/>
                    </a:lnTo>
                    <a:lnTo>
                      <a:pt x="7052468" y="5365750"/>
                    </a:lnTo>
                    <a:lnTo>
                      <a:pt x="7322343" y="5548313"/>
                    </a:lnTo>
                    <a:lnTo>
                      <a:pt x="7500937" y="5433219"/>
                    </a:lnTo>
                    <a:lnTo>
                      <a:pt x="7076281" y="5052219"/>
                    </a:lnTo>
                    <a:lnTo>
                      <a:pt x="6623843" y="4627563"/>
                    </a:lnTo>
                    <a:lnTo>
                      <a:pt x="6469062" y="4579938"/>
                    </a:lnTo>
                    <a:lnTo>
                      <a:pt x="6445250" y="4242594"/>
                    </a:lnTo>
                    <a:lnTo>
                      <a:pt x="6175375" y="3841750"/>
                    </a:lnTo>
                    <a:lnTo>
                      <a:pt x="6266656" y="3258344"/>
                    </a:lnTo>
                    <a:lnTo>
                      <a:pt x="6401593" y="2940844"/>
                    </a:lnTo>
                    <a:lnTo>
                      <a:pt x="6647656" y="2738438"/>
                    </a:lnTo>
                    <a:lnTo>
                      <a:pt x="6671468" y="2424907"/>
                    </a:lnTo>
                    <a:lnTo>
                      <a:pt x="7008812" y="2246313"/>
                    </a:lnTo>
                    <a:lnTo>
                      <a:pt x="7060406" y="2226469"/>
                    </a:lnTo>
                    <a:lnTo>
                      <a:pt x="7060406" y="1746250"/>
                    </a:lnTo>
                    <a:lnTo>
                      <a:pt x="7409656" y="1698625"/>
                    </a:lnTo>
                    <a:lnTo>
                      <a:pt x="7211218" y="1524000"/>
                    </a:lnTo>
                    <a:lnTo>
                      <a:pt x="6961187" y="1448594"/>
                    </a:lnTo>
                    <a:lnTo>
                      <a:pt x="6838156" y="1127125"/>
                    </a:lnTo>
                    <a:lnTo>
                      <a:pt x="6937375" y="904875"/>
                    </a:lnTo>
                    <a:lnTo>
                      <a:pt x="7381875" y="432594"/>
                    </a:lnTo>
                    <a:lnTo>
                      <a:pt x="7310437" y="83344"/>
                    </a:lnTo>
                    <a:lnTo>
                      <a:pt x="7373937" y="15875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13" name="FR-06">
                <a:extLst>
                  <a:ext uri="{FF2B5EF4-FFF2-40B4-BE49-F238E27FC236}">
                    <a16:creationId xmlns:a16="http://schemas.microsoft.com/office/drawing/2014/main" id="{DE284B77-5709-4B0E-BFBB-CBDCDAB18EB2}"/>
                  </a:ext>
                </a:extLst>
              </p:cNvPr>
              <p:cNvSpPr/>
              <p:nvPr/>
            </p:nvSpPr>
            <p:spPr>
              <a:xfrm>
                <a:off x="5074990" y="4464366"/>
                <a:ext cx="494085" cy="567784"/>
              </a:xfrm>
              <a:custGeom>
                <a:avLst/>
                <a:gdLst/>
                <a:ahLst/>
                <a:cxnLst/>
                <a:rect l="0" t="0" r="0" b="0"/>
                <a:pathLst>
                  <a:path w="5453063" h="6413501">
                    <a:moveTo>
                      <a:pt x="1063625" y="0"/>
                    </a:moveTo>
                    <a:lnTo>
                      <a:pt x="1012031" y="19844"/>
                    </a:lnTo>
                    <a:lnTo>
                      <a:pt x="674687" y="198438"/>
                    </a:lnTo>
                    <a:lnTo>
                      <a:pt x="650875" y="511969"/>
                    </a:lnTo>
                    <a:lnTo>
                      <a:pt x="404812" y="714375"/>
                    </a:lnTo>
                    <a:lnTo>
                      <a:pt x="269875" y="1031875"/>
                    </a:lnTo>
                    <a:lnTo>
                      <a:pt x="178594" y="1615281"/>
                    </a:lnTo>
                    <a:lnTo>
                      <a:pt x="448469" y="2016125"/>
                    </a:lnTo>
                    <a:lnTo>
                      <a:pt x="472281" y="2353469"/>
                    </a:lnTo>
                    <a:lnTo>
                      <a:pt x="627062" y="2401094"/>
                    </a:lnTo>
                    <a:lnTo>
                      <a:pt x="1079500" y="2825750"/>
                    </a:lnTo>
                    <a:lnTo>
                      <a:pt x="1504156" y="3206750"/>
                    </a:lnTo>
                    <a:lnTo>
                      <a:pt x="1325562" y="3321844"/>
                    </a:lnTo>
                    <a:lnTo>
                      <a:pt x="1055687" y="3139281"/>
                    </a:lnTo>
                    <a:lnTo>
                      <a:pt x="718344" y="3321844"/>
                    </a:lnTo>
                    <a:lnTo>
                      <a:pt x="627062" y="3432969"/>
                    </a:lnTo>
                    <a:lnTo>
                      <a:pt x="269875" y="3432969"/>
                    </a:lnTo>
                    <a:lnTo>
                      <a:pt x="313531" y="3611563"/>
                    </a:lnTo>
                    <a:lnTo>
                      <a:pt x="202406" y="3746500"/>
                    </a:lnTo>
                    <a:lnTo>
                      <a:pt x="293687" y="3972719"/>
                    </a:lnTo>
                    <a:lnTo>
                      <a:pt x="0" y="4151313"/>
                    </a:lnTo>
                    <a:lnTo>
                      <a:pt x="111125" y="4421188"/>
                    </a:lnTo>
                    <a:lnTo>
                      <a:pt x="404812" y="4441031"/>
                    </a:lnTo>
                    <a:lnTo>
                      <a:pt x="694531" y="4575969"/>
                    </a:lnTo>
                    <a:lnTo>
                      <a:pt x="742156" y="5048250"/>
                    </a:lnTo>
                    <a:lnTo>
                      <a:pt x="1012031" y="5318125"/>
                    </a:lnTo>
                    <a:lnTo>
                      <a:pt x="1166812" y="5318125"/>
                    </a:lnTo>
                    <a:lnTo>
                      <a:pt x="1460500" y="5429250"/>
                    </a:lnTo>
                    <a:lnTo>
                      <a:pt x="1504156" y="5679281"/>
                    </a:lnTo>
                    <a:lnTo>
                      <a:pt x="1325562" y="5834063"/>
                    </a:lnTo>
                    <a:lnTo>
                      <a:pt x="1460500" y="5969000"/>
                    </a:lnTo>
                    <a:lnTo>
                      <a:pt x="1460500" y="6127750"/>
                    </a:lnTo>
                    <a:lnTo>
                      <a:pt x="1738312" y="6413500"/>
                    </a:lnTo>
                    <a:lnTo>
                      <a:pt x="1758156" y="6389688"/>
                    </a:lnTo>
                    <a:lnTo>
                      <a:pt x="1781969" y="5822156"/>
                    </a:lnTo>
                    <a:lnTo>
                      <a:pt x="2278062" y="5921375"/>
                    </a:lnTo>
                    <a:lnTo>
                      <a:pt x="2452687" y="5695156"/>
                    </a:lnTo>
                    <a:lnTo>
                      <a:pt x="2702719" y="5746750"/>
                    </a:lnTo>
                    <a:lnTo>
                      <a:pt x="2726531" y="4976813"/>
                    </a:lnTo>
                    <a:lnTo>
                      <a:pt x="3298031" y="4929188"/>
                    </a:lnTo>
                    <a:lnTo>
                      <a:pt x="3794125" y="4480719"/>
                    </a:lnTo>
                    <a:lnTo>
                      <a:pt x="4238625" y="4480719"/>
                    </a:lnTo>
                    <a:lnTo>
                      <a:pt x="4262437" y="4206875"/>
                    </a:lnTo>
                    <a:lnTo>
                      <a:pt x="4710906" y="3937000"/>
                    </a:lnTo>
                    <a:lnTo>
                      <a:pt x="4460875" y="3365500"/>
                    </a:lnTo>
                    <a:lnTo>
                      <a:pt x="4833937" y="3044031"/>
                    </a:lnTo>
                    <a:lnTo>
                      <a:pt x="4758531" y="2670969"/>
                    </a:lnTo>
                    <a:lnTo>
                      <a:pt x="5306219" y="2496344"/>
                    </a:lnTo>
                    <a:lnTo>
                      <a:pt x="5453062" y="1952625"/>
                    </a:lnTo>
                    <a:lnTo>
                      <a:pt x="5381625" y="1579563"/>
                    </a:lnTo>
                    <a:lnTo>
                      <a:pt x="5254625" y="1357313"/>
                    </a:lnTo>
                    <a:lnTo>
                      <a:pt x="5155406" y="1031875"/>
                    </a:lnTo>
                    <a:lnTo>
                      <a:pt x="4786312" y="1059656"/>
                    </a:lnTo>
                    <a:lnTo>
                      <a:pt x="3619500" y="1480344"/>
                    </a:lnTo>
                    <a:lnTo>
                      <a:pt x="3246437" y="1480344"/>
                    </a:lnTo>
                    <a:lnTo>
                      <a:pt x="2603500" y="960438"/>
                    </a:lnTo>
                    <a:lnTo>
                      <a:pt x="1956594" y="785813"/>
                    </a:lnTo>
                    <a:lnTo>
                      <a:pt x="1583531" y="785813"/>
                    </a:lnTo>
                    <a:lnTo>
                      <a:pt x="1583531" y="337344"/>
                    </a:lnTo>
                    <a:lnTo>
                      <a:pt x="1063625" y="15875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14" name="FR-05">
                <a:extLst>
                  <a:ext uri="{FF2B5EF4-FFF2-40B4-BE49-F238E27FC236}">
                    <a16:creationId xmlns:a16="http://schemas.microsoft.com/office/drawing/2014/main" id="{E869C4F2-C79F-4175-9229-174D2E6958CA}"/>
                  </a:ext>
                </a:extLst>
              </p:cNvPr>
              <p:cNvSpPr/>
              <p:nvPr/>
            </p:nvSpPr>
            <p:spPr>
              <a:xfrm>
                <a:off x="4505121" y="3965404"/>
                <a:ext cx="749646" cy="653812"/>
              </a:xfrm>
              <a:custGeom>
                <a:avLst/>
                <a:gdLst/>
                <a:ahLst/>
                <a:cxnLst/>
                <a:rect l="0" t="0" r="0" b="0"/>
                <a:pathLst>
                  <a:path w="8330407" h="7127876">
                    <a:moveTo>
                      <a:pt x="5409406" y="0"/>
                    </a:moveTo>
                    <a:lnTo>
                      <a:pt x="5187156" y="99219"/>
                    </a:lnTo>
                    <a:lnTo>
                      <a:pt x="5135563" y="472281"/>
                    </a:lnTo>
                    <a:lnTo>
                      <a:pt x="4691063" y="523875"/>
                    </a:lnTo>
                    <a:lnTo>
                      <a:pt x="4615656" y="174625"/>
                    </a:lnTo>
                    <a:lnTo>
                      <a:pt x="4468813" y="27781"/>
                    </a:lnTo>
                    <a:lnTo>
                      <a:pt x="4020344" y="75406"/>
                    </a:lnTo>
                    <a:lnTo>
                      <a:pt x="3845719" y="226219"/>
                    </a:lnTo>
                    <a:lnTo>
                      <a:pt x="3746500" y="746125"/>
                    </a:lnTo>
                    <a:lnTo>
                      <a:pt x="3821906" y="869156"/>
                    </a:lnTo>
                    <a:lnTo>
                      <a:pt x="4341813" y="920750"/>
                    </a:lnTo>
                    <a:lnTo>
                      <a:pt x="4441031" y="1242219"/>
                    </a:lnTo>
                    <a:lnTo>
                      <a:pt x="4639469" y="1341437"/>
                    </a:lnTo>
                    <a:lnTo>
                      <a:pt x="4639469" y="1885156"/>
                    </a:lnTo>
                    <a:lnTo>
                      <a:pt x="4167188" y="1861344"/>
                    </a:lnTo>
                    <a:lnTo>
                      <a:pt x="3968750" y="2083594"/>
                    </a:lnTo>
                    <a:lnTo>
                      <a:pt x="3401219" y="1984375"/>
                    </a:lnTo>
                    <a:lnTo>
                      <a:pt x="3079750" y="2258219"/>
                    </a:lnTo>
                    <a:lnTo>
                      <a:pt x="2853531" y="2159000"/>
                    </a:lnTo>
                    <a:lnTo>
                      <a:pt x="2532063" y="2409031"/>
                    </a:lnTo>
                    <a:lnTo>
                      <a:pt x="2655094" y="2631281"/>
                    </a:lnTo>
                    <a:lnTo>
                      <a:pt x="2456656" y="2829719"/>
                    </a:lnTo>
                    <a:lnTo>
                      <a:pt x="1837531" y="2829719"/>
                    </a:lnTo>
                    <a:lnTo>
                      <a:pt x="1837531" y="3127375"/>
                    </a:lnTo>
                    <a:lnTo>
                      <a:pt x="2035969" y="3226594"/>
                    </a:lnTo>
                    <a:lnTo>
                      <a:pt x="1960563" y="3401219"/>
                    </a:lnTo>
                    <a:lnTo>
                      <a:pt x="1539875" y="3571875"/>
                    </a:lnTo>
                    <a:lnTo>
                      <a:pt x="1019969" y="3623469"/>
                    </a:lnTo>
                    <a:lnTo>
                      <a:pt x="869156" y="4095750"/>
                    </a:lnTo>
                    <a:lnTo>
                      <a:pt x="845344" y="4393406"/>
                    </a:lnTo>
                    <a:lnTo>
                      <a:pt x="1119188" y="4615656"/>
                    </a:lnTo>
                    <a:lnTo>
                      <a:pt x="845344" y="4937125"/>
                    </a:lnTo>
                    <a:lnTo>
                      <a:pt x="500063" y="4762500"/>
                    </a:lnTo>
                    <a:lnTo>
                      <a:pt x="103188" y="4738687"/>
                    </a:lnTo>
                    <a:lnTo>
                      <a:pt x="51594" y="4960937"/>
                    </a:lnTo>
                    <a:lnTo>
                      <a:pt x="301625" y="5135562"/>
                    </a:lnTo>
                    <a:lnTo>
                      <a:pt x="0" y="5334000"/>
                    </a:lnTo>
                    <a:lnTo>
                      <a:pt x="103188" y="5754687"/>
                    </a:lnTo>
                    <a:lnTo>
                      <a:pt x="944563" y="5980906"/>
                    </a:lnTo>
                    <a:lnTo>
                      <a:pt x="1095375" y="6302375"/>
                    </a:lnTo>
                    <a:lnTo>
                      <a:pt x="1341438" y="6350000"/>
                    </a:lnTo>
                    <a:lnTo>
                      <a:pt x="1258094" y="7123906"/>
                    </a:lnTo>
                    <a:lnTo>
                      <a:pt x="1262063" y="7127875"/>
                    </a:lnTo>
                    <a:lnTo>
                      <a:pt x="1643063" y="6770687"/>
                    </a:lnTo>
                    <a:lnTo>
                      <a:pt x="2095500" y="6770687"/>
                    </a:lnTo>
                    <a:lnTo>
                      <a:pt x="2274094" y="6881812"/>
                    </a:lnTo>
                    <a:lnTo>
                      <a:pt x="2520156" y="6790531"/>
                    </a:lnTo>
                    <a:lnTo>
                      <a:pt x="2139156" y="6365875"/>
                    </a:lnTo>
                    <a:lnTo>
                      <a:pt x="2071688" y="6163469"/>
                    </a:lnTo>
                    <a:lnTo>
                      <a:pt x="2206625" y="6139656"/>
                    </a:lnTo>
                    <a:lnTo>
                      <a:pt x="2452688" y="6365875"/>
                    </a:lnTo>
                    <a:lnTo>
                      <a:pt x="2611438" y="6365875"/>
                    </a:lnTo>
                    <a:lnTo>
                      <a:pt x="2587625" y="6004719"/>
                    </a:lnTo>
                    <a:lnTo>
                      <a:pt x="2428875" y="5961062"/>
                    </a:lnTo>
                    <a:lnTo>
                      <a:pt x="2496344" y="5738812"/>
                    </a:lnTo>
                    <a:lnTo>
                      <a:pt x="2766219" y="5286375"/>
                    </a:lnTo>
                    <a:lnTo>
                      <a:pt x="3194844" y="5040312"/>
                    </a:lnTo>
                    <a:lnTo>
                      <a:pt x="3397250" y="4996656"/>
                    </a:lnTo>
                    <a:lnTo>
                      <a:pt x="3397250" y="4770437"/>
                    </a:lnTo>
                    <a:lnTo>
                      <a:pt x="3532188" y="4770437"/>
                    </a:lnTo>
                    <a:lnTo>
                      <a:pt x="3778250" y="4972844"/>
                    </a:lnTo>
                    <a:lnTo>
                      <a:pt x="3778250" y="5131594"/>
                    </a:lnTo>
                    <a:lnTo>
                      <a:pt x="4202906" y="5401469"/>
                    </a:lnTo>
                    <a:lnTo>
                      <a:pt x="4318000" y="5353844"/>
                    </a:lnTo>
                    <a:lnTo>
                      <a:pt x="4250531" y="4929187"/>
                    </a:lnTo>
                    <a:lnTo>
                      <a:pt x="4135438" y="4929187"/>
                    </a:lnTo>
                    <a:lnTo>
                      <a:pt x="4250531" y="4770437"/>
                    </a:lnTo>
                    <a:lnTo>
                      <a:pt x="4718844" y="4794250"/>
                    </a:lnTo>
                    <a:lnTo>
                      <a:pt x="4968875" y="4615656"/>
                    </a:lnTo>
                    <a:lnTo>
                      <a:pt x="5349875" y="4818062"/>
                    </a:lnTo>
                    <a:lnTo>
                      <a:pt x="6155531" y="4837906"/>
                    </a:lnTo>
                    <a:lnTo>
                      <a:pt x="6290469" y="4500562"/>
                    </a:lnTo>
                    <a:lnTo>
                      <a:pt x="6381750" y="4365625"/>
                    </a:lnTo>
                    <a:lnTo>
                      <a:pt x="6381750" y="4119562"/>
                    </a:lnTo>
                    <a:lnTo>
                      <a:pt x="6719094" y="4099719"/>
                    </a:lnTo>
                    <a:lnTo>
                      <a:pt x="6854031" y="3829844"/>
                    </a:lnTo>
                    <a:lnTo>
                      <a:pt x="7235031" y="3603625"/>
                    </a:lnTo>
                    <a:lnTo>
                      <a:pt x="7504906" y="3198812"/>
                    </a:lnTo>
                    <a:lnTo>
                      <a:pt x="7826375" y="3214687"/>
                    </a:lnTo>
                    <a:lnTo>
                      <a:pt x="8060531" y="2960687"/>
                    </a:lnTo>
                    <a:lnTo>
                      <a:pt x="8330406" y="2984500"/>
                    </a:lnTo>
                    <a:lnTo>
                      <a:pt x="8330406" y="2762250"/>
                    </a:lnTo>
                    <a:lnTo>
                      <a:pt x="7985125" y="2587625"/>
                    </a:lnTo>
                    <a:lnTo>
                      <a:pt x="7909719" y="1869281"/>
                    </a:lnTo>
                    <a:lnTo>
                      <a:pt x="7635875" y="1770062"/>
                    </a:lnTo>
                    <a:lnTo>
                      <a:pt x="7290594" y="1821656"/>
                    </a:lnTo>
                    <a:lnTo>
                      <a:pt x="6643688" y="1496219"/>
                    </a:lnTo>
                    <a:lnTo>
                      <a:pt x="6544469" y="754062"/>
                    </a:lnTo>
                    <a:lnTo>
                      <a:pt x="6175375" y="631031"/>
                    </a:lnTo>
                    <a:lnTo>
                      <a:pt x="6048375" y="381000"/>
                    </a:lnTo>
                    <a:lnTo>
                      <a:pt x="5885656" y="23812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15" name="FR-48">
                <a:extLst>
                  <a:ext uri="{FF2B5EF4-FFF2-40B4-BE49-F238E27FC236}">
                    <a16:creationId xmlns:a16="http://schemas.microsoft.com/office/drawing/2014/main" id="{9F31B154-8EA4-439B-A919-2B8321BAA72C}"/>
                  </a:ext>
                </a:extLst>
              </p:cNvPr>
              <p:cNvSpPr/>
              <p:nvPr/>
            </p:nvSpPr>
            <p:spPr>
              <a:xfrm>
                <a:off x="3385547" y="4120254"/>
                <a:ext cx="460010" cy="550579"/>
              </a:xfrm>
              <a:custGeom>
                <a:avLst/>
                <a:gdLst/>
                <a:ahLst/>
                <a:cxnLst/>
                <a:rect l="0" t="0" r="0" b="0"/>
                <a:pathLst>
                  <a:path w="5270501" h="6207126">
                    <a:moveTo>
                      <a:pt x="2043906" y="0"/>
                    </a:moveTo>
                    <a:lnTo>
                      <a:pt x="1349375" y="250031"/>
                    </a:lnTo>
                    <a:lnTo>
                      <a:pt x="1150937" y="694531"/>
                    </a:lnTo>
                    <a:lnTo>
                      <a:pt x="706437" y="396875"/>
                    </a:lnTo>
                    <a:lnTo>
                      <a:pt x="357187" y="1488281"/>
                    </a:lnTo>
                    <a:lnTo>
                      <a:pt x="0" y="2309813"/>
                    </a:lnTo>
                    <a:lnTo>
                      <a:pt x="519906" y="2948781"/>
                    </a:lnTo>
                    <a:lnTo>
                      <a:pt x="484187" y="3440906"/>
                    </a:lnTo>
                    <a:lnTo>
                      <a:pt x="833437" y="3686969"/>
                    </a:lnTo>
                    <a:lnTo>
                      <a:pt x="833437" y="4282281"/>
                    </a:lnTo>
                    <a:lnTo>
                      <a:pt x="940593" y="5123656"/>
                    </a:lnTo>
                    <a:lnTo>
                      <a:pt x="1361281" y="5302250"/>
                    </a:lnTo>
                    <a:lnTo>
                      <a:pt x="1325562" y="5580063"/>
                    </a:lnTo>
                    <a:lnTo>
                      <a:pt x="1920875" y="5476875"/>
                    </a:lnTo>
                    <a:lnTo>
                      <a:pt x="2131218" y="5580063"/>
                    </a:lnTo>
                    <a:lnTo>
                      <a:pt x="2000250" y="5695156"/>
                    </a:lnTo>
                    <a:lnTo>
                      <a:pt x="2766218" y="6207125"/>
                    </a:lnTo>
                    <a:lnTo>
                      <a:pt x="3421062" y="6072188"/>
                    </a:lnTo>
                    <a:lnTo>
                      <a:pt x="3532187" y="5913438"/>
                    </a:lnTo>
                    <a:lnTo>
                      <a:pt x="3440906" y="5691188"/>
                    </a:lnTo>
                    <a:lnTo>
                      <a:pt x="3710781" y="5623719"/>
                    </a:lnTo>
                    <a:lnTo>
                      <a:pt x="4091781" y="5980906"/>
                    </a:lnTo>
                    <a:lnTo>
                      <a:pt x="4742656" y="6048375"/>
                    </a:lnTo>
                    <a:lnTo>
                      <a:pt x="5036343" y="5599906"/>
                    </a:lnTo>
                    <a:lnTo>
                      <a:pt x="5036343" y="5218906"/>
                    </a:lnTo>
                    <a:lnTo>
                      <a:pt x="5214937" y="5016500"/>
                    </a:lnTo>
                    <a:lnTo>
                      <a:pt x="5056187" y="4972844"/>
                    </a:lnTo>
                    <a:lnTo>
                      <a:pt x="5056187" y="4456906"/>
                    </a:lnTo>
                    <a:lnTo>
                      <a:pt x="4699000" y="4075906"/>
                    </a:lnTo>
                    <a:lnTo>
                      <a:pt x="4992687" y="4028281"/>
                    </a:lnTo>
                    <a:lnTo>
                      <a:pt x="5147468" y="3893344"/>
                    </a:lnTo>
                    <a:lnTo>
                      <a:pt x="5270500" y="3655219"/>
                    </a:lnTo>
                    <a:lnTo>
                      <a:pt x="5147468" y="3579813"/>
                    </a:lnTo>
                    <a:lnTo>
                      <a:pt x="5218906" y="3055938"/>
                    </a:lnTo>
                    <a:lnTo>
                      <a:pt x="4798218" y="2599531"/>
                    </a:lnTo>
                    <a:lnTo>
                      <a:pt x="4623593" y="1686719"/>
                    </a:lnTo>
                    <a:lnTo>
                      <a:pt x="3992562" y="881063"/>
                    </a:lnTo>
                    <a:lnTo>
                      <a:pt x="3532187" y="992188"/>
                    </a:lnTo>
                    <a:lnTo>
                      <a:pt x="3432968" y="646906"/>
                    </a:lnTo>
                    <a:lnTo>
                      <a:pt x="3182937" y="646906"/>
                    </a:lnTo>
                    <a:lnTo>
                      <a:pt x="3135312" y="944563"/>
                    </a:lnTo>
                    <a:lnTo>
                      <a:pt x="2492375" y="1143000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16" name="FR-46">
                <a:extLst>
                  <a:ext uri="{FF2B5EF4-FFF2-40B4-BE49-F238E27FC236}">
                    <a16:creationId xmlns:a16="http://schemas.microsoft.com/office/drawing/2014/main" id="{AFE6BB5A-069B-42C4-BE83-4F1D6577CD19}"/>
                  </a:ext>
                </a:extLst>
              </p:cNvPr>
              <p:cNvSpPr/>
              <p:nvPr/>
            </p:nvSpPr>
            <p:spPr>
              <a:xfrm>
                <a:off x="2460632" y="4068637"/>
                <a:ext cx="562235" cy="533373"/>
              </a:xfrm>
              <a:custGeom>
                <a:avLst/>
                <a:gdLst/>
                <a:ahLst/>
                <a:cxnLst/>
                <a:rect l="0" t="0" r="0" b="0"/>
                <a:pathLst>
                  <a:path w="6246813" h="6024563">
                    <a:moveTo>
                      <a:pt x="2992437" y="0"/>
                    </a:moveTo>
                    <a:lnTo>
                      <a:pt x="2464594" y="246062"/>
                    </a:lnTo>
                    <a:lnTo>
                      <a:pt x="2389187" y="257968"/>
                    </a:lnTo>
                    <a:lnTo>
                      <a:pt x="2405062" y="281781"/>
                    </a:lnTo>
                    <a:lnTo>
                      <a:pt x="2234406" y="428625"/>
                    </a:lnTo>
                    <a:lnTo>
                      <a:pt x="2234406" y="702468"/>
                    </a:lnTo>
                    <a:lnTo>
                      <a:pt x="2456656" y="948531"/>
                    </a:lnTo>
                    <a:lnTo>
                      <a:pt x="2234406" y="1345406"/>
                    </a:lnTo>
                    <a:lnTo>
                      <a:pt x="2035969" y="1472406"/>
                    </a:lnTo>
                    <a:lnTo>
                      <a:pt x="2008187" y="1718468"/>
                    </a:lnTo>
                    <a:lnTo>
                      <a:pt x="1587500" y="1770062"/>
                    </a:lnTo>
                    <a:lnTo>
                      <a:pt x="1611312" y="2039937"/>
                    </a:lnTo>
                    <a:lnTo>
                      <a:pt x="1762125" y="2091531"/>
                    </a:lnTo>
                    <a:lnTo>
                      <a:pt x="1412875" y="2587625"/>
                    </a:lnTo>
                    <a:lnTo>
                      <a:pt x="869156" y="2635250"/>
                    </a:lnTo>
                    <a:lnTo>
                      <a:pt x="845344" y="3008312"/>
                    </a:lnTo>
                    <a:lnTo>
                      <a:pt x="619125" y="3230562"/>
                    </a:lnTo>
                    <a:lnTo>
                      <a:pt x="496094" y="3556000"/>
                    </a:lnTo>
                    <a:lnTo>
                      <a:pt x="0" y="3579812"/>
                    </a:lnTo>
                    <a:lnTo>
                      <a:pt x="198437" y="4321968"/>
                    </a:lnTo>
                    <a:lnTo>
                      <a:pt x="408781" y="4782343"/>
                    </a:lnTo>
                    <a:lnTo>
                      <a:pt x="726281" y="4770437"/>
                    </a:lnTo>
                    <a:lnTo>
                      <a:pt x="746125" y="4901406"/>
                    </a:lnTo>
                    <a:lnTo>
                      <a:pt x="567531" y="5103812"/>
                    </a:lnTo>
                    <a:lnTo>
                      <a:pt x="702469" y="5373687"/>
                    </a:lnTo>
                    <a:lnTo>
                      <a:pt x="904875" y="5373687"/>
                    </a:lnTo>
                    <a:lnTo>
                      <a:pt x="1127125" y="5619750"/>
                    </a:lnTo>
                    <a:lnTo>
                      <a:pt x="1329531" y="5619750"/>
                    </a:lnTo>
                    <a:lnTo>
                      <a:pt x="1488281" y="5441156"/>
                    </a:lnTo>
                    <a:lnTo>
                      <a:pt x="1531937" y="5488781"/>
                    </a:lnTo>
                    <a:lnTo>
                      <a:pt x="1531937" y="5711031"/>
                    </a:lnTo>
                    <a:lnTo>
                      <a:pt x="1599406" y="6004718"/>
                    </a:lnTo>
                    <a:lnTo>
                      <a:pt x="2071687" y="6024562"/>
                    </a:lnTo>
                    <a:lnTo>
                      <a:pt x="2452687" y="5619750"/>
                    </a:lnTo>
                    <a:lnTo>
                      <a:pt x="2655094" y="5599906"/>
                    </a:lnTo>
                    <a:lnTo>
                      <a:pt x="2722562" y="5711031"/>
                    </a:lnTo>
                    <a:lnTo>
                      <a:pt x="2833687" y="5957093"/>
                    </a:lnTo>
                    <a:lnTo>
                      <a:pt x="3016250" y="5957093"/>
                    </a:lnTo>
                    <a:lnTo>
                      <a:pt x="3083719" y="5508625"/>
                    </a:lnTo>
                    <a:lnTo>
                      <a:pt x="3464719" y="5556250"/>
                    </a:lnTo>
                    <a:lnTo>
                      <a:pt x="3686969" y="5286375"/>
                    </a:lnTo>
                    <a:lnTo>
                      <a:pt x="4048125" y="5373687"/>
                    </a:lnTo>
                    <a:lnTo>
                      <a:pt x="4587875" y="5127625"/>
                    </a:lnTo>
                    <a:lnTo>
                      <a:pt x="4591844" y="5175250"/>
                    </a:lnTo>
                    <a:lnTo>
                      <a:pt x="4766469" y="4992687"/>
                    </a:lnTo>
                    <a:lnTo>
                      <a:pt x="4540250" y="4655343"/>
                    </a:lnTo>
                    <a:lnTo>
                      <a:pt x="4452937" y="4206875"/>
                    </a:lnTo>
                    <a:lnTo>
                      <a:pt x="4742656" y="3960812"/>
                    </a:lnTo>
                    <a:lnTo>
                      <a:pt x="4877594" y="4004468"/>
                    </a:lnTo>
                    <a:lnTo>
                      <a:pt x="5282406" y="3556000"/>
                    </a:lnTo>
                    <a:lnTo>
                      <a:pt x="5504656" y="3579812"/>
                    </a:lnTo>
                    <a:lnTo>
                      <a:pt x="5595937" y="3464718"/>
                    </a:lnTo>
                    <a:lnTo>
                      <a:pt x="6044406" y="3464718"/>
                    </a:lnTo>
                    <a:lnTo>
                      <a:pt x="6203156" y="3286125"/>
                    </a:lnTo>
                    <a:lnTo>
                      <a:pt x="6246812" y="3147218"/>
                    </a:lnTo>
                    <a:lnTo>
                      <a:pt x="6044406" y="3119437"/>
                    </a:lnTo>
                    <a:lnTo>
                      <a:pt x="6183312" y="2698750"/>
                    </a:lnTo>
                    <a:lnTo>
                      <a:pt x="5865812" y="2559843"/>
                    </a:lnTo>
                    <a:lnTo>
                      <a:pt x="6183312" y="1821656"/>
                    </a:lnTo>
                    <a:lnTo>
                      <a:pt x="5762625" y="1508125"/>
                    </a:lnTo>
                    <a:lnTo>
                      <a:pt x="5619750" y="595312"/>
                    </a:lnTo>
                    <a:lnTo>
                      <a:pt x="5234781" y="492125"/>
                    </a:lnTo>
                    <a:lnTo>
                      <a:pt x="4953000" y="769937"/>
                    </a:lnTo>
                    <a:lnTo>
                      <a:pt x="4814094" y="523875"/>
                    </a:lnTo>
                    <a:lnTo>
                      <a:pt x="4393406" y="944562"/>
                    </a:lnTo>
                    <a:lnTo>
                      <a:pt x="4111625" y="980281"/>
                    </a:lnTo>
                    <a:lnTo>
                      <a:pt x="3623469" y="281781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17" name="FR-03">
                <a:extLst>
                  <a:ext uri="{FF2B5EF4-FFF2-40B4-BE49-F238E27FC236}">
                    <a16:creationId xmlns:a16="http://schemas.microsoft.com/office/drawing/2014/main" id="{4AE9AA50-3966-4BAB-8D7E-7FB7C1753528}"/>
                  </a:ext>
                </a:extLst>
              </p:cNvPr>
              <p:cNvSpPr/>
              <p:nvPr/>
            </p:nvSpPr>
            <p:spPr>
              <a:xfrm>
                <a:off x="3039904" y="2915863"/>
                <a:ext cx="783721" cy="550579"/>
              </a:xfrm>
              <a:custGeom>
                <a:avLst/>
                <a:gdLst/>
                <a:ahLst/>
                <a:cxnLst/>
                <a:rect l="0" t="0" r="0" b="0"/>
                <a:pathLst>
                  <a:path w="8600282" h="6076158">
                    <a:moveTo>
                      <a:pt x="3266281" y="0"/>
                    </a:moveTo>
                    <a:lnTo>
                      <a:pt x="2921000" y="444500"/>
                    </a:lnTo>
                    <a:lnTo>
                      <a:pt x="2722562" y="468313"/>
                    </a:lnTo>
                    <a:lnTo>
                      <a:pt x="2500312" y="694532"/>
                    </a:lnTo>
                    <a:lnTo>
                      <a:pt x="2250281" y="420688"/>
                    </a:lnTo>
                    <a:lnTo>
                      <a:pt x="1583531" y="1091407"/>
                    </a:lnTo>
                    <a:lnTo>
                      <a:pt x="1583531" y="1488282"/>
                    </a:lnTo>
                    <a:lnTo>
                      <a:pt x="1706562" y="1587500"/>
                    </a:lnTo>
                    <a:lnTo>
                      <a:pt x="1730375" y="1785938"/>
                    </a:lnTo>
                    <a:lnTo>
                      <a:pt x="1385094" y="2055813"/>
                    </a:lnTo>
                    <a:lnTo>
                      <a:pt x="1059656" y="1956594"/>
                    </a:lnTo>
                    <a:lnTo>
                      <a:pt x="440531" y="2083594"/>
                    </a:lnTo>
                    <a:lnTo>
                      <a:pt x="119062" y="2452688"/>
                    </a:lnTo>
                    <a:lnTo>
                      <a:pt x="0" y="2706688"/>
                    </a:lnTo>
                    <a:lnTo>
                      <a:pt x="19844" y="2702719"/>
                    </a:lnTo>
                    <a:lnTo>
                      <a:pt x="317500" y="3123407"/>
                    </a:lnTo>
                    <a:lnTo>
                      <a:pt x="317500" y="3421063"/>
                    </a:lnTo>
                    <a:lnTo>
                      <a:pt x="488156" y="3643313"/>
                    </a:lnTo>
                    <a:lnTo>
                      <a:pt x="662781" y="3421063"/>
                    </a:lnTo>
                    <a:lnTo>
                      <a:pt x="861219" y="3770313"/>
                    </a:lnTo>
                    <a:lnTo>
                      <a:pt x="1135062" y="3869532"/>
                    </a:lnTo>
                    <a:lnTo>
                      <a:pt x="1408906" y="4512469"/>
                    </a:lnTo>
                    <a:lnTo>
                      <a:pt x="1420812" y="4699000"/>
                    </a:lnTo>
                    <a:lnTo>
                      <a:pt x="1797844" y="4992688"/>
                    </a:lnTo>
                    <a:lnTo>
                      <a:pt x="2000250" y="4901407"/>
                    </a:lnTo>
                    <a:lnTo>
                      <a:pt x="2159000" y="4520407"/>
                    </a:lnTo>
                    <a:lnTo>
                      <a:pt x="2313781" y="4476750"/>
                    </a:lnTo>
                    <a:lnTo>
                      <a:pt x="2313781" y="4274344"/>
                    </a:lnTo>
                    <a:lnTo>
                      <a:pt x="2583656" y="4250532"/>
                    </a:lnTo>
                    <a:lnTo>
                      <a:pt x="2607469" y="4385469"/>
                    </a:lnTo>
                    <a:lnTo>
                      <a:pt x="2944812" y="4004469"/>
                    </a:lnTo>
                    <a:lnTo>
                      <a:pt x="3325812" y="4004469"/>
                    </a:lnTo>
                    <a:lnTo>
                      <a:pt x="3393281" y="4139407"/>
                    </a:lnTo>
                    <a:lnTo>
                      <a:pt x="3214687" y="4385469"/>
                    </a:lnTo>
                    <a:lnTo>
                      <a:pt x="3480594" y="4679157"/>
                    </a:lnTo>
                    <a:lnTo>
                      <a:pt x="3528219" y="4857750"/>
                    </a:lnTo>
                    <a:lnTo>
                      <a:pt x="4155281" y="5218907"/>
                    </a:lnTo>
                    <a:lnTo>
                      <a:pt x="4917281" y="5330032"/>
                    </a:lnTo>
                    <a:lnTo>
                      <a:pt x="5143500" y="5306219"/>
                    </a:lnTo>
                    <a:lnTo>
                      <a:pt x="5480844" y="5373688"/>
                    </a:lnTo>
                    <a:lnTo>
                      <a:pt x="5770562" y="5195094"/>
                    </a:lnTo>
                    <a:lnTo>
                      <a:pt x="5996781" y="5306219"/>
                    </a:lnTo>
                    <a:lnTo>
                      <a:pt x="6040437" y="5619750"/>
                    </a:lnTo>
                    <a:lnTo>
                      <a:pt x="6334125" y="5687219"/>
                    </a:lnTo>
                    <a:lnTo>
                      <a:pt x="6715125" y="5667375"/>
                    </a:lnTo>
                    <a:lnTo>
                      <a:pt x="6826250" y="5937250"/>
                    </a:lnTo>
                    <a:lnTo>
                      <a:pt x="7175500" y="6076157"/>
                    </a:lnTo>
                    <a:lnTo>
                      <a:pt x="7187406" y="5953125"/>
                    </a:lnTo>
                    <a:lnTo>
                      <a:pt x="7782719" y="5925344"/>
                    </a:lnTo>
                    <a:lnTo>
                      <a:pt x="7735094" y="4512469"/>
                    </a:lnTo>
                    <a:lnTo>
                      <a:pt x="7560469" y="4167188"/>
                    </a:lnTo>
                    <a:lnTo>
                      <a:pt x="7631906" y="3893344"/>
                    </a:lnTo>
                    <a:lnTo>
                      <a:pt x="8044656" y="3821907"/>
                    </a:lnTo>
                    <a:lnTo>
                      <a:pt x="8056562" y="3794125"/>
                    </a:lnTo>
                    <a:lnTo>
                      <a:pt x="8576469" y="3397250"/>
                    </a:lnTo>
                    <a:lnTo>
                      <a:pt x="8600281" y="2428875"/>
                    </a:lnTo>
                    <a:lnTo>
                      <a:pt x="8425656" y="2182813"/>
                    </a:lnTo>
                    <a:lnTo>
                      <a:pt x="8028781" y="2182813"/>
                    </a:lnTo>
                    <a:lnTo>
                      <a:pt x="7881937" y="1984375"/>
                    </a:lnTo>
                    <a:lnTo>
                      <a:pt x="7461250" y="1984375"/>
                    </a:lnTo>
                    <a:lnTo>
                      <a:pt x="7338219" y="1833563"/>
                    </a:lnTo>
                    <a:lnTo>
                      <a:pt x="7338219" y="1460500"/>
                    </a:lnTo>
                    <a:lnTo>
                      <a:pt x="6838156" y="519907"/>
                    </a:lnTo>
                    <a:lnTo>
                      <a:pt x="6592094" y="345282"/>
                    </a:lnTo>
                    <a:lnTo>
                      <a:pt x="6119812" y="992188"/>
                    </a:lnTo>
                    <a:lnTo>
                      <a:pt x="5921375" y="1039813"/>
                    </a:lnTo>
                    <a:lnTo>
                      <a:pt x="5845969" y="718344"/>
                    </a:lnTo>
                    <a:lnTo>
                      <a:pt x="5623719" y="619125"/>
                    </a:lnTo>
                    <a:lnTo>
                      <a:pt x="5524500" y="817563"/>
                    </a:lnTo>
                    <a:lnTo>
                      <a:pt x="5155406" y="817563"/>
                    </a:lnTo>
                    <a:lnTo>
                      <a:pt x="5103812" y="595313"/>
                    </a:lnTo>
                    <a:lnTo>
                      <a:pt x="4853781" y="742157"/>
                    </a:lnTo>
                    <a:lnTo>
                      <a:pt x="4583906" y="892969"/>
                    </a:lnTo>
                    <a:lnTo>
                      <a:pt x="4286250" y="567532"/>
                    </a:lnTo>
                    <a:lnTo>
                      <a:pt x="3861594" y="369094"/>
                    </a:lnTo>
                    <a:lnTo>
                      <a:pt x="3837781" y="47625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18" name="FR-30">
                <a:extLst>
                  <a:ext uri="{FF2B5EF4-FFF2-40B4-BE49-F238E27FC236}">
                    <a16:creationId xmlns:a16="http://schemas.microsoft.com/office/drawing/2014/main" id="{F4AE8716-A489-4D5D-81B5-4ABA72DDAFD6}"/>
                  </a:ext>
                </a:extLst>
              </p:cNvPr>
              <p:cNvSpPr/>
              <p:nvPr/>
            </p:nvSpPr>
            <p:spPr>
              <a:xfrm>
                <a:off x="3516951" y="4441761"/>
                <a:ext cx="732609" cy="636606"/>
              </a:xfrm>
              <a:custGeom>
                <a:avLst/>
                <a:gdLst/>
                <a:ahLst/>
                <a:cxnLst/>
                <a:rect l="0" t="0" r="0" b="0"/>
                <a:pathLst>
                  <a:path w="8243094" h="7119938">
                    <a:moveTo>
                      <a:pt x="3698875" y="0"/>
                    </a:moveTo>
                    <a:lnTo>
                      <a:pt x="3575843" y="238125"/>
                    </a:lnTo>
                    <a:lnTo>
                      <a:pt x="3421062" y="373062"/>
                    </a:lnTo>
                    <a:lnTo>
                      <a:pt x="3127375" y="420687"/>
                    </a:lnTo>
                    <a:lnTo>
                      <a:pt x="3484562" y="801687"/>
                    </a:lnTo>
                    <a:lnTo>
                      <a:pt x="3484562" y="1317625"/>
                    </a:lnTo>
                    <a:lnTo>
                      <a:pt x="3643312" y="1361281"/>
                    </a:lnTo>
                    <a:lnTo>
                      <a:pt x="3464718" y="1563687"/>
                    </a:lnTo>
                    <a:lnTo>
                      <a:pt x="3464718" y="1944687"/>
                    </a:lnTo>
                    <a:lnTo>
                      <a:pt x="3171031" y="2393156"/>
                    </a:lnTo>
                    <a:lnTo>
                      <a:pt x="2520156" y="2325687"/>
                    </a:lnTo>
                    <a:lnTo>
                      <a:pt x="2139156" y="1968500"/>
                    </a:lnTo>
                    <a:lnTo>
                      <a:pt x="1869281" y="2035969"/>
                    </a:lnTo>
                    <a:lnTo>
                      <a:pt x="1960562" y="2258219"/>
                    </a:lnTo>
                    <a:lnTo>
                      <a:pt x="1849437" y="2416969"/>
                    </a:lnTo>
                    <a:lnTo>
                      <a:pt x="1194593" y="2551906"/>
                    </a:lnTo>
                    <a:lnTo>
                      <a:pt x="428625" y="2039937"/>
                    </a:lnTo>
                    <a:lnTo>
                      <a:pt x="281781" y="2170906"/>
                    </a:lnTo>
                    <a:lnTo>
                      <a:pt x="281781" y="2524125"/>
                    </a:lnTo>
                    <a:lnTo>
                      <a:pt x="0" y="2591594"/>
                    </a:lnTo>
                    <a:lnTo>
                      <a:pt x="71437" y="2873375"/>
                    </a:lnTo>
                    <a:lnTo>
                      <a:pt x="420687" y="2944812"/>
                    </a:lnTo>
                    <a:lnTo>
                      <a:pt x="805656" y="2944812"/>
                    </a:lnTo>
                    <a:lnTo>
                      <a:pt x="912812" y="3432969"/>
                    </a:lnTo>
                    <a:lnTo>
                      <a:pt x="456406" y="3643312"/>
                    </a:lnTo>
                    <a:lnTo>
                      <a:pt x="456406" y="3865562"/>
                    </a:lnTo>
                    <a:lnTo>
                      <a:pt x="813593" y="3988594"/>
                    </a:lnTo>
                    <a:lnTo>
                      <a:pt x="813593" y="4191000"/>
                    </a:lnTo>
                    <a:lnTo>
                      <a:pt x="972343" y="4282281"/>
                    </a:lnTo>
                    <a:lnTo>
                      <a:pt x="1107281" y="4167187"/>
                    </a:lnTo>
                    <a:lnTo>
                      <a:pt x="1285875" y="4167187"/>
                    </a:lnTo>
                    <a:lnTo>
                      <a:pt x="1377156" y="4369594"/>
                    </a:lnTo>
                    <a:lnTo>
                      <a:pt x="1647031" y="4369594"/>
                    </a:lnTo>
                    <a:lnTo>
                      <a:pt x="1781968" y="3897312"/>
                    </a:lnTo>
                    <a:lnTo>
                      <a:pt x="2004218" y="3897312"/>
                    </a:lnTo>
                    <a:lnTo>
                      <a:pt x="2341562" y="3472656"/>
                    </a:lnTo>
                    <a:lnTo>
                      <a:pt x="2746375" y="3516312"/>
                    </a:lnTo>
                    <a:lnTo>
                      <a:pt x="2813843" y="4099719"/>
                    </a:lnTo>
                    <a:lnTo>
                      <a:pt x="2968625" y="4282281"/>
                    </a:lnTo>
                    <a:lnTo>
                      <a:pt x="3218656" y="4147344"/>
                    </a:lnTo>
                    <a:lnTo>
                      <a:pt x="3643312" y="4369594"/>
                    </a:lnTo>
                    <a:lnTo>
                      <a:pt x="3802062" y="4639469"/>
                    </a:lnTo>
                    <a:lnTo>
                      <a:pt x="4540250" y="5087937"/>
                    </a:lnTo>
                    <a:lnTo>
                      <a:pt x="4810125" y="5718969"/>
                    </a:lnTo>
                    <a:lnTo>
                      <a:pt x="4810125" y="6052344"/>
                    </a:lnTo>
                    <a:lnTo>
                      <a:pt x="4337843" y="6322219"/>
                    </a:lnTo>
                    <a:lnTo>
                      <a:pt x="4032250" y="6596062"/>
                    </a:lnTo>
                    <a:lnTo>
                      <a:pt x="4413250" y="6623844"/>
                    </a:lnTo>
                    <a:lnTo>
                      <a:pt x="4413250" y="7119937"/>
                    </a:lnTo>
                    <a:lnTo>
                      <a:pt x="4980781" y="7092156"/>
                    </a:lnTo>
                    <a:lnTo>
                      <a:pt x="5286375" y="7108031"/>
                    </a:lnTo>
                    <a:lnTo>
                      <a:pt x="5508625" y="6592094"/>
                    </a:lnTo>
                    <a:lnTo>
                      <a:pt x="6314281" y="6099969"/>
                    </a:lnTo>
                    <a:lnTo>
                      <a:pt x="6139656" y="5853906"/>
                    </a:lnTo>
                    <a:lnTo>
                      <a:pt x="6350000" y="5294312"/>
                    </a:lnTo>
                    <a:lnTo>
                      <a:pt x="7084218" y="5397500"/>
                    </a:lnTo>
                    <a:lnTo>
                      <a:pt x="7262812" y="4064000"/>
                    </a:lnTo>
                    <a:lnTo>
                      <a:pt x="8243093" y="3504406"/>
                    </a:lnTo>
                    <a:lnTo>
                      <a:pt x="8243093" y="3186906"/>
                    </a:lnTo>
                    <a:lnTo>
                      <a:pt x="7504906" y="2452687"/>
                    </a:lnTo>
                    <a:lnTo>
                      <a:pt x="7504906" y="1889125"/>
                    </a:lnTo>
                    <a:lnTo>
                      <a:pt x="7084218" y="1190625"/>
                    </a:lnTo>
                    <a:lnTo>
                      <a:pt x="6207125" y="698500"/>
                    </a:lnTo>
                    <a:lnTo>
                      <a:pt x="6139656" y="1083469"/>
                    </a:lnTo>
                    <a:lnTo>
                      <a:pt x="5786437" y="1119187"/>
                    </a:lnTo>
                    <a:lnTo>
                      <a:pt x="5683250" y="734219"/>
                    </a:lnTo>
                    <a:lnTo>
                      <a:pt x="5330031" y="801687"/>
                    </a:lnTo>
                    <a:lnTo>
                      <a:pt x="5262562" y="1293812"/>
                    </a:lnTo>
                    <a:lnTo>
                      <a:pt x="4980781" y="1190625"/>
                    </a:lnTo>
                    <a:lnTo>
                      <a:pt x="4385468" y="801687"/>
                    </a:lnTo>
                    <a:lnTo>
                      <a:pt x="4103687" y="944562"/>
                    </a:lnTo>
                    <a:lnTo>
                      <a:pt x="4103687" y="242094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19" name="FR-11">
                <a:extLst>
                  <a:ext uri="{FF2B5EF4-FFF2-40B4-BE49-F238E27FC236}">
                    <a16:creationId xmlns:a16="http://schemas.microsoft.com/office/drawing/2014/main" id="{92C221F5-BF34-433A-A94A-A996D930D4C8}"/>
                  </a:ext>
                </a:extLst>
              </p:cNvPr>
              <p:cNvSpPr/>
              <p:nvPr/>
            </p:nvSpPr>
            <p:spPr>
              <a:xfrm>
                <a:off x="2767305" y="5095574"/>
                <a:ext cx="715571" cy="516168"/>
              </a:xfrm>
              <a:custGeom>
                <a:avLst/>
                <a:gdLst/>
                <a:ahLst/>
                <a:cxnLst/>
                <a:rect l="0" t="0" r="0" b="0"/>
                <a:pathLst>
                  <a:path w="7933532" h="5718970">
                    <a:moveTo>
                      <a:pt x="2913062" y="0"/>
                    </a:moveTo>
                    <a:lnTo>
                      <a:pt x="2877343" y="456407"/>
                    </a:lnTo>
                    <a:lnTo>
                      <a:pt x="2420937" y="313532"/>
                    </a:lnTo>
                    <a:lnTo>
                      <a:pt x="1928812" y="313532"/>
                    </a:lnTo>
                    <a:lnTo>
                      <a:pt x="1964531" y="138907"/>
                    </a:lnTo>
                    <a:lnTo>
                      <a:pt x="1718468" y="174625"/>
                    </a:lnTo>
                    <a:lnTo>
                      <a:pt x="1194593" y="349250"/>
                    </a:lnTo>
                    <a:lnTo>
                      <a:pt x="1019968" y="31750"/>
                    </a:lnTo>
                    <a:lnTo>
                      <a:pt x="666750" y="349250"/>
                    </a:lnTo>
                    <a:lnTo>
                      <a:pt x="773906" y="595313"/>
                    </a:lnTo>
                    <a:lnTo>
                      <a:pt x="384968" y="769938"/>
                    </a:lnTo>
                    <a:lnTo>
                      <a:pt x="317500" y="1154907"/>
                    </a:lnTo>
                    <a:lnTo>
                      <a:pt x="0" y="1297782"/>
                    </a:lnTo>
                    <a:lnTo>
                      <a:pt x="281781" y="1611313"/>
                    </a:lnTo>
                    <a:lnTo>
                      <a:pt x="210343" y="1821657"/>
                    </a:lnTo>
                    <a:lnTo>
                      <a:pt x="1440656" y="2416969"/>
                    </a:lnTo>
                    <a:lnTo>
                      <a:pt x="1543843" y="3262313"/>
                    </a:lnTo>
                    <a:lnTo>
                      <a:pt x="1543843" y="3718719"/>
                    </a:lnTo>
                    <a:lnTo>
                      <a:pt x="1615281" y="4314032"/>
                    </a:lnTo>
                    <a:lnTo>
                      <a:pt x="984250" y="4314032"/>
                    </a:lnTo>
                    <a:lnTo>
                      <a:pt x="809625" y="4560094"/>
                    </a:lnTo>
                    <a:lnTo>
                      <a:pt x="1615281" y="5226844"/>
                    </a:lnTo>
                    <a:lnTo>
                      <a:pt x="2071687" y="4980782"/>
                    </a:lnTo>
                    <a:lnTo>
                      <a:pt x="2631281" y="5647532"/>
                    </a:lnTo>
                    <a:lnTo>
                      <a:pt x="2547937" y="5655469"/>
                    </a:lnTo>
                    <a:lnTo>
                      <a:pt x="2655093" y="5718969"/>
                    </a:lnTo>
                    <a:lnTo>
                      <a:pt x="3663156" y="5226844"/>
                    </a:lnTo>
                    <a:lnTo>
                      <a:pt x="3417093" y="4865688"/>
                    </a:lnTo>
                    <a:lnTo>
                      <a:pt x="3397250" y="4441032"/>
                    </a:lnTo>
                    <a:lnTo>
                      <a:pt x="5750718" y="4441032"/>
                    </a:lnTo>
                    <a:lnTo>
                      <a:pt x="5707062" y="4123532"/>
                    </a:lnTo>
                    <a:lnTo>
                      <a:pt x="6246812" y="3833813"/>
                    </a:lnTo>
                    <a:lnTo>
                      <a:pt x="6873875" y="4325938"/>
                    </a:lnTo>
                    <a:lnTo>
                      <a:pt x="7199312" y="4476750"/>
                    </a:lnTo>
                    <a:lnTo>
                      <a:pt x="7179468" y="3766344"/>
                    </a:lnTo>
                    <a:lnTo>
                      <a:pt x="7207250" y="2948782"/>
                    </a:lnTo>
                    <a:lnTo>
                      <a:pt x="6909593" y="2972594"/>
                    </a:lnTo>
                    <a:lnTo>
                      <a:pt x="6659562" y="2603500"/>
                    </a:lnTo>
                    <a:lnTo>
                      <a:pt x="6858000" y="2278063"/>
                    </a:lnTo>
                    <a:lnTo>
                      <a:pt x="7278687" y="2674938"/>
                    </a:lnTo>
                    <a:lnTo>
                      <a:pt x="7651750" y="2377282"/>
                    </a:lnTo>
                    <a:lnTo>
                      <a:pt x="7901781" y="2131219"/>
                    </a:lnTo>
                    <a:lnTo>
                      <a:pt x="7933531" y="1869282"/>
                    </a:lnTo>
                    <a:lnTo>
                      <a:pt x="7616031" y="1857375"/>
                    </a:lnTo>
                    <a:lnTo>
                      <a:pt x="7504906" y="1500188"/>
                    </a:lnTo>
                    <a:lnTo>
                      <a:pt x="7191375" y="1476375"/>
                    </a:lnTo>
                    <a:lnTo>
                      <a:pt x="6897687" y="1047750"/>
                    </a:lnTo>
                    <a:lnTo>
                      <a:pt x="6671468" y="1071563"/>
                    </a:lnTo>
                    <a:lnTo>
                      <a:pt x="6405562" y="912813"/>
                    </a:lnTo>
                    <a:lnTo>
                      <a:pt x="6357937" y="531813"/>
                    </a:lnTo>
                    <a:lnTo>
                      <a:pt x="6223000" y="599282"/>
                    </a:lnTo>
                    <a:lnTo>
                      <a:pt x="6290468" y="869157"/>
                    </a:lnTo>
                    <a:lnTo>
                      <a:pt x="5976937" y="869157"/>
                    </a:lnTo>
                    <a:lnTo>
                      <a:pt x="5953125" y="1317625"/>
                    </a:lnTo>
                    <a:lnTo>
                      <a:pt x="5484812" y="1476375"/>
                    </a:lnTo>
                    <a:lnTo>
                      <a:pt x="5258593" y="1004094"/>
                    </a:lnTo>
                    <a:lnTo>
                      <a:pt x="4945062" y="1206500"/>
                    </a:lnTo>
                    <a:lnTo>
                      <a:pt x="4675187" y="1004094"/>
                    </a:lnTo>
                    <a:lnTo>
                      <a:pt x="4540250" y="690563"/>
                    </a:lnTo>
                    <a:lnTo>
                      <a:pt x="4766468" y="420688"/>
                    </a:lnTo>
                    <a:lnTo>
                      <a:pt x="4659312" y="130969"/>
                    </a:lnTo>
                    <a:lnTo>
                      <a:pt x="4631531" y="138907"/>
                    </a:lnTo>
                    <a:lnTo>
                      <a:pt x="3893343" y="138907"/>
                    </a:lnTo>
                    <a:lnTo>
                      <a:pt x="3123406" y="0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20" name="FR-34">
                <a:extLst>
                  <a:ext uri="{FF2B5EF4-FFF2-40B4-BE49-F238E27FC236}">
                    <a16:creationId xmlns:a16="http://schemas.microsoft.com/office/drawing/2014/main" id="{42AA2035-A17F-4F1B-BA2C-AC01FA2C3131}"/>
                  </a:ext>
                </a:extLst>
              </p:cNvPr>
              <p:cNvSpPr/>
              <p:nvPr/>
            </p:nvSpPr>
            <p:spPr>
              <a:xfrm>
                <a:off x="3176203" y="4756861"/>
                <a:ext cx="766683" cy="516168"/>
              </a:xfrm>
              <a:custGeom>
                <a:avLst/>
                <a:gdLst/>
                <a:ahLst/>
                <a:cxnLst/>
                <a:rect l="0" t="0" r="0" b="0"/>
                <a:pathLst>
                  <a:path w="8620126" h="5691189">
                    <a:moveTo>
                      <a:pt x="6151562" y="0"/>
                    </a:moveTo>
                    <a:lnTo>
                      <a:pt x="5814218" y="424656"/>
                    </a:lnTo>
                    <a:lnTo>
                      <a:pt x="5591968" y="424656"/>
                    </a:lnTo>
                    <a:lnTo>
                      <a:pt x="5457031" y="896938"/>
                    </a:lnTo>
                    <a:lnTo>
                      <a:pt x="5187156" y="896938"/>
                    </a:lnTo>
                    <a:lnTo>
                      <a:pt x="5095875" y="694531"/>
                    </a:lnTo>
                    <a:lnTo>
                      <a:pt x="4917281" y="694531"/>
                    </a:lnTo>
                    <a:lnTo>
                      <a:pt x="4782343" y="809625"/>
                    </a:lnTo>
                    <a:lnTo>
                      <a:pt x="4623593" y="718344"/>
                    </a:lnTo>
                    <a:lnTo>
                      <a:pt x="4623593" y="515938"/>
                    </a:lnTo>
                    <a:lnTo>
                      <a:pt x="4266406" y="392906"/>
                    </a:lnTo>
                    <a:lnTo>
                      <a:pt x="4266406" y="523875"/>
                    </a:lnTo>
                    <a:lnTo>
                      <a:pt x="3845718" y="591344"/>
                    </a:lnTo>
                    <a:lnTo>
                      <a:pt x="3635375" y="769938"/>
                    </a:lnTo>
                    <a:lnTo>
                      <a:pt x="3702843" y="1190625"/>
                    </a:lnTo>
                    <a:lnTo>
                      <a:pt x="3317875" y="1190625"/>
                    </a:lnTo>
                    <a:lnTo>
                      <a:pt x="2932906" y="980281"/>
                    </a:lnTo>
                    <a:lnTo>
                      <a:pt x="2722562" y="980281"/>
                    </a:lnTo>
                    <a:lnTo>
                      <a:pt x="2722562" y="1226344"/>
                    </a:lnTo>
                    <a:lnTo>
                      <a:pt x="2758281" y="1960563"/>
                    </a:lnTo>
                    <a:lnTo>
                      <a:pt x="2337593" y="1960563"/>
                    </a:lnTo>
                    <a:lnTo>
                      <a:pt x="2127250" y="1960563"/>
                    </a:lnTo>
                    <a:lnTo>
                      <a:pt x="1984375" y="2242344"/>
                    </a:lnTo>
                    <a:lnTo>
                      <a:pt x="1071562" y="2555875"/>
                    </a:lnTo>
                    <a:lnTo>
                      <a:pt x="722312" y="2313781"/>
                    </a:lnTo>
                    <a:lnTo>
                      <a:pt x="511968" y="2627313"/>
                    </a:lnTo>
                    <a:lnTo>
                      <a:pt x="408781" y="2976563"/>
                    </a:lnTo>
                    <a:lnTo>
                      <a:pt x="793750" y="3329781"/>
                    </a:lnTo>
                    <a:lnTo>
                      <a:pt x="650875" y="3786188"/>
                    </a:lnTo>
                    <a:lnTo>
                      <a:pt x="119062" y="3952875"/>
                    </a:lnTo>
                    <a:lnTo>
                      <a:pt x="226218" y="4242594"/>
                    </a:lnTo>
                    <a:lnTo>
                      <a:pt x="0" y="4512469"/>
                    </a:lnTo>
                    <a:lnTo>
                      <a:pt x="134937" y="4826000"/>
                    </a:lnTo>
                    <a:lnTo>
                      <a:pt x="404812" y="5028406"/>
                    </a:lnTo>
                    <a:lnTo>
                      <a:pt x="718343" y="4826000"/>
                    </a:lnTo>
                    <a:lnTo>
                      <a:pt x="944562" y="5298281"/>
                    </a:lnTo>
                    <a:lnTo>
                      <a:pt x="1412875" y="5139531"/>
                    </a:lnTo>
                    <a:lnTo>
                      <a:pt x="1436687" y="4691063"/>
                    </a:lnTo>
                    <a:lnTo>
                      <a:pt x="1750218" y="4691063"/>
                    </a:lnTo>
                    <a:lnTo>
                      <a:pt x="1682750" y="4421188"/>
                    </a:lnTo>
                    <a:lnTo>
                      <a:pt x="1817687" y="4353719"/>
                    </a:lnTo>
                    <a:lnTo>
                      <a:pt x="1865312" y="4734719"/>
                    </a:lnTo>
                    <a:lnTo>
                      <a:pt x="2131218" y="4893469"/>
                    </a:lnTo>
                    <a:lnTo>
                      <a:pt x="2357437" y="4869656"/>
                    </a:lnTo>
                    <a:lnTo>
                      <a:pt x="2651125" y="5298281"/>
                    </a:lnTo>
                    <a:lnTo>
                      <a:pt x="2964656" y="5322094"/>
                    </a:lnTo>
                    <a:lnTo>
                      <a:pt x="3075781" y="5679281"/>
                    </a:lnTo>
                    <a:lnTo>
                      <a:pt x="3393281" y="5691188"/>
                    </a:lnTo>
                    <a:lnTo>
                      <a:pt x="3409156" y="5556250"/>
                    </a:lnTo>
                    <a:lnTo>
                      <a:pt x="4302125" y="5282406"/>
                    </a:lnTo>
                    <a:lnTo>
                      <a:pt x="4401343" y="5060156"/>
                    </a:lnTo>
                    <a:lnTo>
                      <a:pt x="5095875" y="5036344"/>
                    </a:lnTo>
                    <a:lnTo>
                      <a:pt x="5318125" y="4762500"/>
                    </a:lnTo>
                    <a:lnTo>
                      <a:pt x="6659562" y="3694906"/>
                    </a:lnTo>
                    <a:lnTo>
                      <a:pt x="7500937" y="3099594"/>
                    </a:lnTo>
                    <a:lnTo>
                      <a:pt x="7842250" y="3123406"/>
                    </a:lnTo>
                    <a:lnTo>
                      <a:pt x="8147843" y="2849563"/>
                    </a:lnTo>
                    <a:lnTo>
                      <a:pt x="8620125" y="2579688"/>
                    </a:lnTo>
                    <a:lnTo>
                      <a:pt x="8620125" y="2246313"/>
                    </a:lnTo>
                    <a:lnTo>
                      <a:pt x="8350250" y="1615281"/>
                    </a:lnTo>
                    <a:lnTo>
                      <a:pt x="7612062" y="1166813"/>
                    </a:lnTo>
                    <a:lnTo>
                      <a:pt x="7453312" y="896938"/>
                    </a:lnTo>
                    <a:lnTo>
                      <a:pt x="7028656" y="674688"/>
                    </a:lnTo>
                    <a:lnTo>
                      <a:pt x="6778625" y="809625"/>
                    </a:lnTo>
                    <a:lnTo>
                      <a:pt x="6623843" y="627063"/>
                    </a:lnTo>
                    <a:lnTo>
                      <a:pt x="6556375" y="43656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21" name="FR-66">
                <a:extLst>
                  <a:ext uri="{FF2B5EF4-FFF2-40B4-BE49-F238E27FC236}">
                    <a16:creationId xmlns:a16="http://schemas.microsoft.com/office/drawing/2014/main" id="{64264814-BE0D-42A0-8B69-F486362969C9}"/>
                  </a:ext>
                </a:extLst>
              </p:cNvPr>
              <p:cNvSpPr/>
              <p:nvPr/>
            </p:nvSpPr>
            <p:spPr>
              <a:xfrm>
                <a:off x="2784343" y="5445084"/>
                <a:ext cx="681496" cy="412934"/>
              </a:xfrm>
              <a:custGeom>
                <a:avLst/>
                <a:gdLst/>
                <a:ahLst/>
                <a:cxnLst/>
                <a:rect l="0" t="0" r="0" b="0"/>
                <a:pathLst>
                  <a:path w="7659688" h="4425157">
                    <a:moveTo>
                      <a:pt x="6103937" y="0"/>
                    </a:moveTo>
                    <a:lnTo>
                      <a:pt x="5564187" y="289719"/>
                    </a:lnTo>
                    <a:lnTo>
                      <a:pt x="5607843" y="607219"/>
                    </a:lnTo>
                    <a:lnTo>
                      <a:pt x="3254375" y="607219"/>
                    </a:lnTo>
                    <a:lnTo>
                      <a:pt x="3274218" y="1031875"/>
                    </a:lnTo>
                    <a:lnTo>
                      <a:pt x="3520281" y="1393031"/>
                    </a:lnTo>
                    <a:lnTo>
                      <a:pt x="2512218" y="1885156"/>
                    </a:lnTo>
                    <a:lnTo>
                      <a:pt x="2405062" y="1821656"/>
                    </a:lnTo>
                    <a:lnTo>
                      <a:pt x="1575593" y="1881187"/>
                    </a:lnTo>
                    <a:lnTo>
                      <a:pt x="1472406" y="2091531"/>
                    </a:lnTo>
                    <a:lnTo>
                      <a:pt x="1051718" y="2198687"/>
                    </a:lnTo>
                    <a:lnTo>
                      <a:pt x="769937" y="2444750"/>
                    </a:lnTo>
                    <a:lnTo>
                      <a:pt x="0" y="2623344"/>
                    </a:lnTo>
                    <a:lnTo>
                      <a:pt x="43656" y="2885281"/>
                    </a:lnTo>
                    <a:lnTo>
                      <a:pt x="416718" y="3234531"/>
                    </a:lnTo>
                    <a:lnTo>
                      <a:pt x="1158875" y="3432969"/>
                    </a:lnTo>
                    <a:lnTo>
                      <a:pt x="1182687" y="3877469"/>
                    </a:lnTo>
                    <a:lnTo>
                      <a:pt x="1579562" y="4226719"/>
                    </a:lnTo>
                    <a:lnTo>
                      <a:pt x="1877218" y="4175125"/>
                    </a:lnTo>
                    <a:lnTo>
                      <a:pt x="2301875" y="3655219"/>
                    </a:lnTo>
                    <a:lnTo>
                      <a:pt x="2821781" y="3556000"/>
                    </a:lnTo>
                    <a:lnTo>
                      <a:pt x="3639343" y="3829844"/>
                    </a:lnTo>
                    <a:lnTo>
                      <a:pt x="4333875" y="4425156"/>
                    </a:lnTo>
                    <a:lnTo>
                      <a:pt x="4532312" y="4175125"/>
                    </a:lnTo>
                    <a:lnTo>
                      <a:pt x="4706937" y="4175125"/>
                    </a:lnTo>
                    <a:lnTo>
                      <a:pt x="4881562" y="4298156"/>
                    </a:lnTo>
                    <a:lnTo>
                      <a:pt x="5028406" y="4226719"/>
                    </a:lnTo>
                    <a:lnTo>
                      <a:pt x="5052218" y="3877469"/>
                    </a:lnTo>
                    <a:lnTo>
                      <a:pt x="5798343" y="3702844"/>
                    </a:lnTo>
                    <a:lnTo>
                      <a:pt x="6044406" y="3381375"/>
                    </a:lnTo>
                    <a:lnTo>
                      <a:pt x="6417468" y="3258344"/>
                    </a:lnTo>
                    <a:lnTo>
                      <a:pt x="6937375" y="3258344"/>
                    </a:lnTo>
                    <a:lnTo>
                      <a:pt x="7262812" y="3603625"/>
                    </a:lnTo>
                    <a:lnTo>
                      <a:pt x="7659687" y="3631406"/>
                    </a:lnTo>
                    <a:lnTo>
                      <a:pt x="7659687" y="3234531"/>
                    </a:lnTo>
                    <a:lnTo>
                      <a:pt x="7461250" y="2960687"/>
                    </a:lnTo>
                    <a:lnTo>
                      <a:pt x="7112000" y="2809875"/>
                    </a:lnTo>
                    <a:lnTo>
                      <a:pt x="7056437" y="642937"/>
                    </a:lnTo>
                    <a:lnTo>
                      <a:pt x="6731000" y="492125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22" name="FR-15">
                <a:extLst>
                  <a:ext uri="{FF2B5EF4-FFF2-40B4-BE49-F238E27FC236}">
                    <a16:creationId xmlns:a16="http://schemas.microsoft.com/office/drawing/2014/main" id="{26901424-BD04-4EBB-A564-544CF2E98AE2}"/>
                  </a:ext>
                </a:extLst>
              </p:cNvPr>
              <p:cNvSpPr/>
              <p:nvPr/>
            </p:nvSpPr>
            <p:spPr>
              <a:xfrm>
                <a:off x="2959612" y="3793347"/>
                <a:ext cx="596309" cy="550579"/>
              </a:xfrm>
              <a:custGeom>
                <a:avLst/>
                <a:gdLst/>
                <a:ahLst/>
                <a:cxnLst/>
                <a:rect l="0" t="0" r="0" b="0"/>
                <a:pathLst>
                  <a:path w="6611939" h="6151564">
                    <a:moveTo>
                      <a:pt x="2234406" y="0"/>
                    </a:moveTo>
                    <a:lnTo>
                      <a:pt x="2159000" y="273844"/>
                    </a:lnTo>
                    <a:lnTo>
                      <a:pt x="2282031" y="571500"/>
                    </a:lnTo>
                    <a:lnTo>
                      <a:pt x="2131219" y="746125"/>
                    </a:lnTo>
                    <a:lnTo>
                      <a:pt x="1885156" y="746125"/>
                    </a:lnTo>
                    <a:lnTo>
                      <a:pt x="1635125" y="472282"/>
                    </a:lnTo>
                    <a:lnTo>
                      <a:pt x="1412875" y="349250"/>
                    </a:lnTo>
                    <a:lnTo>
                      <a:pt x="1389063" y="1043782"/>
                    </a:lnTo>
                    <a:lnTo>
                      <a:pt x="940594" y="1317625"/>
                    </a:lnTo>
                    <a:lnTo>
                      <a:pt x="619125" y="1762125"/>
                    </a:lnTo>
                    <a:lnTo>
                      <a:pt x="694531" y="2210594"/>
                    </a:lnTo>
                    <a:lnTo>
                      <a:pt x="595313" y="2409032"/>
                    </a:lnTo>
                    <a:lnTo>
                      <a:pt x="468313" y="2805907"/>
                    </a:lnTo>
                    <a:lnTo>
                      <a:pt x="269875" y="2805907"/>
                    </a:lnTo>
                    <a:lnTo>
                      <a:pt x="71438" y="3051969"/>
                    </a:lnTo>
                    <a:lnTo>
                      <a:pt x="222250" y="3202782"/>
                    </a:lnTo>
                    <a:lnTo>
                      <a:pt x="321469" y="3448844"/>
                    </a:lnTo>
                    <a:lnTo>
                      <a:pt x="0" y="3675063"/>
                    </a:lnTo>
                    <a:lnTo>
                      <a:pt x="130969" y="4504532"/>
                    </a:lnTo>
                    <a:lnTo>
                      <a:pt x="551656" y="4818063"/>
                    </a:lnTo>
                    <a:lnTo>
                      <a:pt x="234156" y="5556250"/>
                    </a:lnTo>
                    <a:lnTo>
                      <a:pt x="551656" y="5695157"/>
                    </a:lnTo>
                    <a:lnTo>
                      <a:pt x="412750" y="6115844"/>
                    </a:lnTo>
                    <a:lnTo>
                      <a:pt x="690563" y="6151563"/>
                    </a:lnTo>
                    <a:lnTo>
                      <a:pt x="900906" y="5802313"/>
                    </a:lnTo>
                    <a:lnTo>
                      <a:pt x="1254125" y="5802313"/>
                    </a:lnTo>
                    <a:lnTo>
                      <a:pt x="1321594" y="5905500"/>
                    </a:lnTo>
                    <a:lnTo>
                      <a:pt x="2095500" y="5905500"/>
                    </a:lnTo>
                    <a:lnTo>
                      <a:pt x="2234406" y="5591969"/>
                    </a:lnTo>
                    <a:lnTo>
                      <a:pt x="2409031" y="5520532"/>
                    </a:lnTo>
                    <a:lnTo>
                      <a:pt x="2480469" y="4960938"/>
                    </a:lnTo>
                    <a:lnTo>
                      <a:pt x="2655094" y="4960938"/>
                    </a:lnTo>
                    <a:lnTo>
                      <a:pt x="2655094" y="4365625"/>
                    </a:lnTo>
                    <a:lnTo>
                      <a:pt x="3357563" y="3766344"/>
                    </a:lnTo>
                    <a:lnTo>
                      <a:pt x="3429000" y="3873500"/>
                    </a:lnTo>
                    <a:lnTo>
                      <a:pt x="3496469" y="4329907"/>
                    </a:lnTo>
                    <a:lnTo>
                      <a:pt x="3988594" y="4258469"/>
                    </a:lnTo>
                    <a:lnTo>
                      <a:pt x="4095750" y="4960938"/>
                    </a:lnTo>
                    <a:lnTo>
                      <a:pt x="4337844" y="4960938"/>
                    </a:lnTo>
                    <a:lnTo>
                      <a:pt x="4409281" y="5663407"/>
                    </a:lnTo>
                    <a:lnTo>
                      <a:pt x="4627563" y="5933282"/>
                    </a:lnTo>
                    <a:lnTo>
                      <a:pt x="4984750" y="5111750"/>
                    </a:lnTo>
                    <a:lnTo>
                      <a:pt x="5334000" y="4020344"/>
                    </a:lnTo>
                    <a:lnTo>
                      <a:pt x="5778500" y="4318000"/>
                    </a:lnTo>
                    <a:lnTo>
                      <a:pt x="5976938" y="3873500"/>
                    </a:lnTo>
                    <a:lnTo>
                      <a:pt x="6611938" y="3643313"/>
                    </a:lnTo>
                    <a:lnTo>
                      <a:pt x="6611938" y="3432969"/>
                    </a:lnTo>
                    <a:lnTo>
                      <a:pt x="6477000" y="3230563"/>
                    </a:lnTo>
                    <a:lnTo>
                      <a:pt x="6207125" y="3071813"/>
                    </a:lnTo>
                    <a:lnTo>
                      <a:pt x="6342063" y="2869407"/>
                    </a:lnTo>
                    <a:lnTo>
                      <a:pt x="6226969" y="2758282"/>
                    </a:lnTo>
                    <a:lnTo>
                      <a:pt x="6361906" y="2714625"/>
                    </a:lnTo>
                    <a:lnTo>
                      <a:pt x="6520656" y="2579688"/>
                    </a:lnTo>
                    <a:lnTo>
                      <a:pt x="6250781" y="2555875"/>
                    </a:lnTo>
                    <a:lnTo>
                      <a:pt x="6115844" y="2377282"/>
                    </a:lnTo>
                    <a:lnTo>
                      <a:pt x="6072188" y="1905000"/>
                    </a:lnTo>
                    <a:lnTo>
                      <a:pt x="5913438" y="1746250"/>
                    </a:lnTo>
                    <a:lnTo>
                      <a:pt x="5802313" y="1345407"/>
                    </a:lnTo>
                    <a:lnTo>
                      <a:pt x="5238750" y="1345407"/>
                    </a:lnTo>
                    <a:lnTo>
                      <a:pt x="5127625" y="1027907"/>
                    </a:lnTo>
                    <a:lnTo>
                      <a:pt x="4949031" y="1008063"/>
                    </a:lnTo>
                    <a:lnTo>
                      <a:pt x="4857750" y="1186657"/>
                    </a:lnTo>
                    <a:lnTo>
                      <a:pt x="4500563" y="1162844"/>
                    </a:lnTo>
                    <a:lnTo>
                      <a:pt x="4163219" y="646907"/>
                    </a:lnTo>
                    <a:lnTo>
                      <a:pt x="4028281" y="627063"/>
                    </a:lnTo>
                    <a:lnTo>
                      <a:pt x="3758406" y="492125"/>
                    </a:lnTo>
                    <a:lnTo>
                      <a:pt x="3599656" y="646907"/>
                    </a:lnTo>
                    <a:lnTo>
                      <a:pt x="3198813" y="646907"/>
                    </a:lnTo>
                    <a:lnTo>
                      <a:pt x="2996406" y="222250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23" name="FR-43">
                <a:extLst>
                  <a:ext uri="{FF2B5EF4-FFF2-40B4-BE49-F238E27FC236}">
                    <a16:creationId xmlns:a16="http://schemas.microsoft.com/office/drawing/2014/main" id="{F209B228-E7A7-45FC-AD97-EB75DD9466F4}"/>
                  </a:ext>
                </a:extLst>
              </p:cNvPr>
              <p:cNvSpPr/>
              <p:nvPr/>
            </p:nvSpPr>
            <p:spPr>
              <a:xfrm>
                <a:off x="3414727" y="3827759"/>
                <a:ext cx="647422" cy="430139"/>
              </a:xfrm>
              <a:custGeom>
                <a:avLst/>
                <a:gdLst/>
                <a:ahLst/>
                <a:cxnLst/>
                <a:rect l="0" t="0" r="0" b="0"/>
                <a:pathLst>
                  <a:path w="7203282" h="4901408">
                    <a:moveTo>
                      <a:pt x="1246188" y="0"/>
                    </a:moveTo>
                    <a:lnTo>
                      <a:pt x="1067594" y="91282"/>
                    </a:lnTo>
                    <a:lnTo>
                      <a:pt x="1067594" y="246063"/>
                    </a:lnTo>
                    <a:lnTo>
                      <a:pt x="797719" y="269875"/>
                    </a:lnTo>
                    <a:lnTo>
                      <a:pt x="551656" y="472282"/>
                    </a:lnTo>
                    <a:lnTo>
                      <a:pt x="103188" y="539750"/>
                    </a:lnTo>
                    <a:lnTo>
                      <a:pt x="0" y="686594"/>
                    </a:lnTo>
                    <a:lnTo>
                      <a:pt x="79375" y="694532"/>
                    </a:lnTo>
                    <a:lnTo>
                      <a:pt x="190500" y="1012032"/>
                    </a:lnTo>
                    <a:lnTo>
                      <a:pt x="754063" y="1012032"/>
                    </a:lnTo>
                    <a:lnTo>
                      <a:pt x="865188" y="1412875"/>
                    </a:lnTo>
                    <a:lnTo>
                      <a:pt x="1023938" y="1571625"/>
                    </a:lnTo>
                    <a:lnTo>
                      <a:pt x="1067594" y="2043907"/>
                    </a:lnTo>
                    <a:lnTo>
                      <a:pt x="1202531" y="2222500"/>
                    </a:lnTo>
                    <a:lnTo>
                      <a:pt x="1472406" y="2246313"/>
                    </a:lnTo>
                    <a:lnTo>
                      <a:pt x="1313656" y="2381250"/>
                    </a:lnTo>
                    <a:lnTo>
                      <a:pt x="1178719" y="2424907"/>
                    </a:lnTo>
                    <a:lnTo>
                      <a:pt x="1293813" y="2536032"/>
                    </a:lnTo>
                    <a:lnTo>
                      <a:pt x="1158875" y="2738438"/>
                    </a:lnTo>
                    <a:lnTo>
                      <a:pt x="1428750" y="2897188"/>
                    </a:lnTo>
                    <a:lnTo>
                      <a:pt x="1563688" y="3099594"/>
                    </a:lnTo>
                    <a:lnTo>
                      <a:pt x="1563688" y="3309938"/>
                    </a:lnTo>
                    <a:lnTo>
                      <a:pt x="1623219" y="3290094"/>
                    </a:lnTo>
                    <a:lnTo>
                      <a:pt x="2071688" y="4433094"/>
                    </a:lnTo>
                    <a:lnTo>
                      <a:pt x="2714625" y="4234657"/>
                    </a:lnTo>
                    <a:lnTo>
                      <a:pt x="2762250" y="3937000"/>
                    </a:lnTo>
                    <a:lnTo>
                      <a:pt x="3012281" y="3937000"/>
                    </a:lnTo>
                    <a:lnTo>
                      <a:pt x="3111500" y="4282282"/>
                    </a:lnTo>
                    <a:lnTo>
                      <a:pt x="3571875" y="4171157"/>
                    </a:lnTo>
                    <a:lnTo>
                      <a:pt x="4143375" y="4901407"/>
                    </a:lnTo>
                    <a:lnTo>
                      <a:pt x="4500563" y="4333875"/>
                    </a:lnTo>
                    <a:lnTo>
                      <a:pt x="5143500" y="3861594"/>
                    </a:lnTo>
                    <a:lnTo>
                      <a:pt x="5738813" y="3861594"/>
                    </a:lnTo>
                    <a:lnTo>
                      <a:pt x="5937250" y="3242469"/>
                    </a:lnTo>
                    <a:lnTo>
                      <a:pt x="6334125" y="3214688"/>
                    </a:lnTo>
                    <a:lnTo>
                      <a:pt x="6361906" y="2746375"/>
                    </a:lnTo>
                    <a:lnTo>
                      <a:pt x="6731000" y="2746375"/>
                    </a:lnTo>
                    <a:lnTo>
                      <a:pt x="6659563" y="2571750"/>
                    </a:lnTo>
                    <a:lnTo>
                      <a:pt x="6560344" y="2250282"/>
                    </a:lnTo>
                    <a:lnTo>
                      <a:pt x="6707188" y="2000250"/>
                    </a:lnTo>
                    <a:lnTo>
                      <a:pt x="7056438" y="1853407"/>
                    </a:lnTo>
                    <a:lnTo>
                      <a:pt x="7203281" y="1258094"/>
                    </a:lnTo>
                    <a:lnTo>
                      <a:pt x="6881813" y="885032"/>
                    </a:lnTo>
                    <a:lnTo>
                      <a:pt x="6484938" y="908844"/>
                    </a:lnTo>
                    <a:lnTo>
                      <a:pt x="6532563" y="436563"/>
                    </a:lnTo>
                    <a:lnTo>
                      <a:pt x="5738813" y="91282"/>
                    </a:lnTo>
                    <a:lnTo>
                      <a:pt x="5468938" y="115094"/>
                    </a:lnTo>
                    <a:lnTo>
                      <a:pt x="4921250" y="563563"/>
                    </a:lnTo>
                    <a:lnTo>
                      <a:pt x="4421188" y="400844"/>
                    </a:lnTo>
                    <a:lnTo>
                      <a:pt x="4321969" y="496094"/>
                    </a:lnTo>
                    <a:lnTo>
                      <a:pt x="4008438" y="404813"/>
                    </a:lnTo>
                    <a:lnTo>
                      <a:pt x="3786188" y="178594"/>
                    </a:lnTo>
                    <a:lnTo>
                      <a:pt x="3651250" y="448469"/>
                    </a:lnTo>
                    <a:lnTo>
                      <a:pt x="3266281" y="428625"/>
                    </a:lnTo>
                    <a:lnTo>
                      <a:pt x="3087688" y="269875"/>
                    </a:lnTo>
                    <a:lnTo>
                      <a:pt x="2952750" y="583407"/>
                    </a:lnTo>
                    <a:lnTo>
                      <a:pt x="2706688" y="472282"/>
                    </a:lnTo>
                    <a:lnTo>
                      <a:pt x="2547938" y="178594"/>
                    </a:lnTo>
                    <a:lnTo>
                      <a:pt x="2345531" y="178594"/>
                    </a:lnTo>
                    <a:lnTo>
                      <a:pt x="2166938" y="23813"/>
                    </a:lnTo>
                    <a:lnTo>
                      <a:pt x="1897063" y="134938"/>
                    </a:lnTo>
                    <a:lnTo>
                      <a:pt x="1583531" y="158750"/>
                    </a:lnTo>
                    <a:lnTo>
                      <a:pt x="1404938" y="43657"/>
                    </a:lnTo>
                    <a:lnTo>
                      <a:pt x="1293813" y="111125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24" name="FR-63">
                <a:extLst>
                  <a:ext uri="{FF2B5EF4-FFF2-40B4-BE49-F238E27FC236}">
                    <a16:creationId xmlns:a16="http://schemas.microsoft.com/office/drawing/2014/main" id="{0F281B1D-B0D3-4A4D-AFAE-DE0FBC398D8A}"/>
                  </a:ext>
                </a:extLst>
              </p:cNvPr>
              <p:cNvSpPr/>
              <p:nvPr/>
            </p:nvSpPr>
            <p:spPr>
              <a:xfrm>
                <a:off x="3108054" y="3277180"/>
                <a:ext cx="715571" cy="619401"/>
              </a:xfrm>
              <a:custGeom>
                <a:avLst/>
                <a:gdLst/>
                <a:ahLst/>
                <a:cxnLst/>
                <a:rect l="0" t="0" r="0" b="0"/>
                <a:pathLst>
                  <a:path w="8060532" h="6802439">
                    <a:moveTo>
                      <a:pt x="2305843" y="0"/>
                    </a:moveTo>
                    <a:lnTo>
                      <a:pt x="1968500" y="381000"/>
                    </a:lnTo>
                    <a:lnTo>
                      <a:pt x="1944687" y="246063"/>
                    </a:lnTo>
                    <a:lnTo>
                      <a:pt x="1674812" y="269875"/>
                    </a:lnTo>
                    <a:lnTo>
                      <a:pt x="1674812" y="472281"/>
                    </a:lnTo>
                    <a:lnTo>
                      <a:pt x="1520031" y="515938"/>
                    </a:lnTo>
                    <a:lnTo>
                      <a:pt x="1361281" y="896938"/>
                    </a:lnTo>
                    <a:lnTo>
                      <a:pt x="1158875" y="988219"/>
                    </a:lnTo>
                    <a:lnTo>
                      <a:pt x="781843" y="694531"/>
                    </a:lnTo>
                    <a:lnTo>
                      <a:pt x="817562" y="1277938"/>
                    </a:lnTo>
                    <a:lnTo>
                      <a:pt x="1016000" y="1524000"/>
                    </a:lnTo>
                    <a:lnTo>
                      <a:pt x="1115218" y="1996281"/>
                    </a:lnTo>
                    <a:lnTo>
                      <a:pt x="817562" y="2218531"/>
                    </a:lnTo>
                    <a:lnTo>
                      <a:pt x="746125" y="2567781"/>
                    </a:lnTo>
                    <a:lnTo>
                      <a:pt x="472281" y="2714625"/>
                    </a:lnTo>
                    <a:lnTo>
                      <a:pt x="0" y="2988469"/>
                    </a:lnTo>
                    <a:lnTo>
                      <a:pt x="47625" y="3210719"/>
                    </a:lnTo>
                    <a:lnTo>
                      <a:pt x="619125" y="3782219"/>
                    </a:lnTo>
                    <a:lnTo>
                      <a:pt x="670718" y="4131469"/>
                    </a:lnTo>
                    <a:lnTo>
                      <a:pt x="444500" y="4500563"/>
                    </a:lnTo>
                    <a:lnTo>
                      <a:pt x="444500" y="4849813"/>
                    </a:lnTo>
                    <a:lnTo>
                      <a:pt x="595312" y="5024438"/>
                    </a:lnTo>
                    <a:lnTo>
                      <a:pt x="670718" y="5445125"/>
                    </a:lnTo>
                    <a:lnTo>
                      <a:pt x="623093" y="5615781"/>
                    </a:lnTo>
                    <a:lnTo>
                      <a:pt x="1385093" y="5838031"/>
                    </a:lnTo>
                    <a:lnTo>
                      <a:pt x="1587500" y="6262688"/>
                    </a:lnTo>
                    <a:lnTo>
                      <a:pt x="1988343" y="6262688"/>
                    </a:lnTo>
                    <a:lnTo>
                      <a:pt x="2147093" y="6107906"/>
                    </a:lnTo>
                    <a:lnTo>
                      <a:pt x="2416968" y="6242844"/>
                    </a:lnTo>
                    <a:lnTo>
                      <a:pt x="2551906" y="6262688"/>
                    </a:lnTo>
                    <a:lnTo>
                      <a:pt x="2889250" y="6778625"/>
                    </a:lnTo>
                    <a:lnTo>
                      <a:pt x="3246437" y="6802438"/>
                    </a:lnTo>
                    <a:lnTo>
                      <a:pt x="3337718" y="6623844"/>
                    </a:lnTo>
                    <a:lnTo>
                      <a:pt x="3436937" y="6635750"/>
                    </a:lnTo>
                    <a:lnTo>
                      <a:pt x="3540125" y="6488906"/>
                    </a:lnTo>
                    <a:lnTo>
                      <a:pt x="3988593" y="6421438"/>
                    </a:lnTo>
                    <a:lnTo>
                      <a:pt x="4234656" y="6219031"/>
                    </a:lnTo>
                    <a:lnTo>
                      <a:pt x="4504531" y="6195219"/>
                    </a:lnTo>
                    <a:lnTo>
                      <a:pt x="4504531" y="6040438"/>
                    </a:lnTo>
                    <a:lnTo>
                      <a:pt x="4683125" y="5949156"/>
                    </a:lnTo>
                    <a:lnTo>
                      <a:pt x="4730750" y="6060281"/>
                    </a:lnTo>
                    <a:lnTo>
                      <a:pt x="4841875" y="5992813"/>
                    </a:lnTo>
                    <a:lnTo>
                      <a:pt x="5020468" y="6107906"/>
                    </a:lnTo>
                    <a:lnTo>
                      <a:pt x="5334000" y="6084094"/>
                    </a:lnTo>
                    <a:lnTo>
                      <a:pt x="5603875" y="5972969"/>
                    </a:lnTo>
                    <a:lnTo>
                      <a:pt x="5782468" y="6127750"/>
                    </a:lnTo>
                    <a:lnTo>
                      <a:pt x="5984875" y="6127750"/>
                    </a:lnTo>
                    <a:lnTo>
                      <a:pt x="6143625" y="6421438"/>
                    </a:lnTo>
                    <a:lnTo>
                      <a:pt x="6389687" y="6532563"/>
                    </a:lnTo>
                    <a:lnTo>
                      <a:pt x="6524625" y="6219031"/>
                    </a:lnTo>
                    <a:lnTo>
                      <a:pt x="6703218" y="6377781"/>
                    </a:lnTo>
                    <a:lnTo>
                      <a:pt x="7088187" y="6397625"/>
                    </a:lnTo>
                    <a:lnTo>
                      <a:pt x="7223125" y="6127750"/>
                    </a:lnTo>
                    <a:lnTo>
                      <a:pt x="7445375" y="6353969"/>
                    </a:lnTo>
                    <a:lnTo>
                      <a:pt x="7758906" y="6445250"/>
                    </a:lnTo>
                    <a:lnTo>
                      <a:pt x="7858125" y="6350000"/>
                    </a:lnTo>
                    <a:lnTo>
                      <a:pt x="7663656" y="6286500"/>
                    </a:lnTo>
                    <a:lnTo>
                      <a:pt x="7588250" y="5988844"/>
                    </a:lnTo>
                    <a:lnTo>
                      <a:pt x="8060531" y="5544344"/>
                    </a:lnTo>
                    <a:lnTo>
                      <a:pt x="7838281" y="4726781"/>
                    </a:lnTo>
                    <a:lnTo>
                      <a:pt x="7191375" y="4302125"/>
                    </a:lnTo>
                    <a:lnTo>
                      <a:pt x="6921500" y="3659188"/>
                    </a:lnTo>
                    <a:lnTo>
                      <a:pt x="6623843" y="3262313"/>
                    </a:lnTo>
                    <a:lnTo>
                      <a:pt x="6699250" y="2714625"/>
                    </a:lnTo>
                    <a:lnTo>
                      <a:pt x="6921500" y="2492375"/>
                    </a:lnTo>
                    <a:lnTo>
                      <a:pt x="6524625" y="2170906"/>
                    </a:lnTo>
                    <a:lnTo>
                      <a:pt x="6536531" y="2071688"/>
                    </a:lnTo>
                    <a:lnTo>
                      <a:pt x="6187281" y="1932781"/>
                    </a:lnTo>
                    <a:lnTo>
                      <a:pt x="6076156" y="1662906"/>
                    </a:lnTo>
                    <a:lnTo>
                      <a:pt x="5695156" y="1682750"/>
                    </a:lnTo>
                    <a:lnTo>
                      <a:pt x="5401468" y="1615281"/>
                    </a:lnTo>
                    <a:lnTo>
                      <a:pt x="5357812" y="1301750"/>
                    </a:lnTo>
                    <a:lnTo>
                      <a:pt x="5131593" y="1190625"/>
                    </a:lnTo>
                    <a:lnTo>
                      <a:pt x="4841875" y="1369219"/>
                    </a:lnTo>
                    <a:lnTo>
                      <a:pt x="4504531" y="1301750"/>
                    </a:lnTo>
                    <a:lnTo>
                      <a:pt x="4278312" y="1325563"/>
                    </a:lnTo>
                    <a:lnTo>
                      <a:pt x="3516312" y="1214438"/>
                    </a:lnTo>
                    <a:lnTo>
                      <a:pt x="2889250" y="853281"/>
                    </a:lnTo>
                    <a:lnTo>
                      <a:pt x="2841625" y="674688"/>
                    </a:lnTo>
                    <a:lnTo>
                      <a:pt x="2575718" y="381000"/>
                    </a:lnTo>
                    <a:lnTo>
                      <a:pt x="2754312" y="134938"/>
                    </a:lnTo>
                    <a:lnTo>
                      <a:pt x="2686843" y="0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25" name="FR-65">
                <a:extLst>
                  <a:ext uri="{FF2B5EF4-FFF2-40B4-BE49-F238E27FC236}">
                    <a16:creationId xmlns:a16="http://schemas.microsoft.com/office/drawing/2014/main" id="{23A88D14-3A20-4ED9-8C48-8EA5F9468F2B}"/>
                  </a:ext>
                </a:extLst>
              </p:cNvPr>
              <p:cNvSpPr/>
              <p:nvPr/>
            </p:nvSpPr>
            <p:spPr>
              <a:xfrm>
                <a:off x="1813210" y="4997739"/>
                <a:ext cx="460010" cy="619401"/>
              </a:xfrm>
              <a:custGeom>
                <a:avLst/>
                <a:gdLst/>
                <a:ahLst/>
                <a:cxnLst/>
                <a:rect l="0" t="0" r="0" b="0"/>
                <a:pathLst>
                  <a:path w="5151438" h="6842126">
                    <a:moveTo>
                      <a:pt x="1559718" y="0"/>
                    </a:moveTo>
                    <a:lnTo>
                      <a:pt x="1313656" y="130969"/>
                    </a:lnTo>
                    <a:lnTo>
                      <a:pt x="1357312" y="134937"/>
                    </a:lnTo>
                    <a:lnTo>
                      <a:pt x="1778000" y="829469"/>
                    </a:lnTo>
                    <a:lnTo>
                      <a:pt x="1504156" y="1079500"/>
                    </a:lnTo>
                    <a:lnTo>
                      <a:pt x="1702593" y="1377156"/>
                    </a:lnTo>
                    <a:lnTo>
                      <a:pt x="2000250" y="1821656"/>
                    </a:lnTo>
                    <a:lnTo>
                      <a:pt x="1754187" y="2143125"/>
                    </a:lnTo>
                    <a:lnTo>
                      <a:pt x="1357312" y="3036094"/>
                    </a:lnTo>
                    <a:lnTo>
                      <a:pt x="686593" y="3607594"/>
                    </a:lnTo>
                    <a:lnTo>
                      <a:pt x="861218" y="3956844"/>
                    </a:lnTo>
                    <a:lnTo>
                      <a:pt x="710406" y="4056062"/>
                    </a:lnTo>
                    <a:lnTo>
                      <a:pt x="341312" y="3980656"/>
                    </a:lnTo>
                    <a:lnTo>
                      <a:pt x="238125" y="4798219"/>
                    </a:lnTo>
                    <a:lnTo>
                      <a:pt x="39687" y="4949031"/>
                    </a:lnTo>
                    <a:lnTo>
                      <a:pt x="0" y="5461000"/>
                    </a:lnTo>
                    <a:lnTo>
                      <a:pt x="63500" y="5425281"/>
                    </a:lnTo>
                    <a:lnTo>
                      <a:pt x="484187" y="5675312"/>
                    </a:lnTo>
                    <a:lnTo>
                      <a:pt x="980281" y="6048375"/>
                    </a:lnTo>
                    <a:lnTo>
                      <a:pt x="1027906" y="6346031"/>
                    </a:lnTo>
                    <a:lnTo>
                      <a:pt x="1424781" y="6667500"/>
                    </a:lnTo>
                    <a:lnTo>
                      <a:pt x="1750218" y="6667500"/>
                    </a:lnTo>
                    <a:lnTo>
                      <a:pt x="2567781" y="6318250"/>
                    </a:lnTo>
                    <a:lnTo>
                      <a:pt x="2913062" y="6715125"/>
                    </a:lnTo>
                    <a:lnTo>
                      <a:pt x="3385343" y="6842125"/>
                    </a:lnTo>
                    <a:lnTo>
                      <a:pt x="3559968" y="6544469"/>
                    </a:lnTo>
                    <a:lnTo>
                      <a:pt x="3782218" y="6643687"/>
                    </a:lnTo>
                    <a:lnTo>
                      <a:pt x="4262437" y="6675437"/>
                    </a:lnTo>
                    <a:lnTo>
                      <a:pt x="4230687" y="5341937"/>
                    </a:lnTo>
                    <a:lnTo>
                      <a:pt x="4480718" y="5341937"/>
                    </a:lnTo>
                    <a:lnTo>
                      <a:pt x="4702968" y="5453062"/>
                    </a:lnTo>
                    <a:lnTo>
                      <a:pt x="4861718" y="5298281"/>
                    </a:lnTo>
                    <a:lnTo>
                      <a:pt x="4837906" y="5052219"/>
                    </a:lnTo>
                    <a:lnTo>
                      <a:pt x="5151437" y="4869656"/>
                    </a:lnTo>
                    <a:lnTo>
                      <a:pt x="5040312" y="4401344"/>
                    </a:lnTo>
                    <a:lnTo>
                      <a:pt x="4905375" y="4286250"/>
                    </a:lnTo>
                    <a:lnTo>
                      <a:pt x="4635500" y="4377531"/>
                    </a:lnTo>
                    <a:lnTo>
                      <a:pt x="4770437" y="4151312"/>
                    </a:lnTo>
                    <a:lnTo>
                      <a:pt x="4702968" y="3861594"/>
                    </a:lnTo>
                    <a:lnTo>
                      <a:pt x="4298156" y="3567906"/>
                    </a:lnTo>
                    <a:lnTo>
                      <a:pt x="4321968" y="3365500"/>
                    </a:lnTo>
                    <a:lnTo>
                      <a:pt x="4548187" y="2984500"/>
                    </a:lnTo>
                    <a:lnTo>
                      <a:pt x="4837906" y="2873375"/>
                    </a:lnTo>
                    <a:lnTo>
                      <a:pt x="4837906" y="2714625"/>
                    </a:lnTo>
                    <a:lnTo>
                      <a:pt x="5016500" y="2444750"/>
                    </a:lnTo>
                    <a:lnTo>
                      <a:pt x="5135562" y="2278062"/>
                    </a:lnTo>
                    <a:lnTo>
                      <a:pt x="4683125" y="2043906"/>
                    </a:lnTo>
                    <a:lnTo>
                      <a:pt x="4075906" y="2043906"/>
                    </a:lnTo>
                    <a:lnTo>
                      <a:pt x="3984625" y="1861344"/>
                    </a:lnTo>
                    <a:lnTo>
                      <a:pt x="3671093" y="1861344"/>
                    </a:lnTo>
                    <a:lnTo>
                      <a:pt x="3579812" y="1658937"/>
                    </a:lnTo>
                    <a:lnTo>
                      <a:pt x="3290093" y="1658937"/>
                    </a:lnTo>
                    <a:lnTo>
                      <a:pt x="3198812" y="1750219"/>
                    </a:lnTo>
                    <a:lnTo>
                      <a:pt x="2861468" y="1750219"/>
                    </a:lnTo>
                    <a:lnTo>
                      <a:pt x="2841625" y="1547812"/>
                    </a:lnTo>
                    <a:lnTo>
                      <a:pt x="2571750" y="1369219"/>
                    </a:lnTo>
                    <a:lnTo>
                      <a:pt x="2663031" y="1277937"/>
                    </a:lnTo>
                    <a:lnTo>
                      <a:pt x="2706687" y="1055687"/>
                    </a:lnTo>
                    <a:lnTo>
                      <a:pt x="2639218" y="988219"/>
                    </a:lnTo>
                    <a:lnTo>
                      <a:pt x="2504281" y="627062"/>
                    </a:lnTo>
                    <a:lnTo>
                      <a:pt x="2210593" y="583406"/>
                    </a:lnTo>
                    <a:lnTo>
                      <a:pt x="1920875" y="424656"/>
                    </a:lnTo>
                    <a:lnTo>
                      <a:pt x="1940718" y="0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26" name="FR-64">
                <a:extLst>
                  <a:ext uri="{FF2B5EF4-FFF2-40B4-BE49-F238E27FC236}">
                    <a16:creationId xmlns:a16="http://schemas.microsoft.com/office/drawing/2014/main" id="{4718875A-E772-4608-807B-3CC34346CF34}"/>
                  </a:ext>
                </a:extLst>
              </p:cNvPr>
              <p:cNvSpPr/>
              <p:nvPr/>
            </p:nvSpPr>
            <p:spPr>
              <a:xfrm>
                <a:off x="1136816" y="4997739"/>
                <a:ext cx="851870" cy="533373"/>
              </a:xfrm>
              <a:custGeom>
                <a:avLst/>
                <a:gdLst/>
                <a:ahLst/>
                <a:cxnLst/>
                <a:rect l="0" t="0" r="0" b="0"/>
                <a:pathLst>
                  <a:path w="9576595" h="5853907">
                    <a:moveTo>
                      <a:pt x="8239125" y="0"/>
                    </a:moveTo>
                    <a:lnTo>
                      <a:pt x="7881937" y="202406"/>
                    </a:lnTo>
                    <a:lnTo>
                      <a:pt x="7163594" y="178594"/>
                    </a:lnTo>
                    <a:lnTo>
                      <a:pt x="7096125" y="67469"/>
                    </a:lnTo>
                    <a:lnTo>
                      <a:pt x="6623844" y="226219"/>
                    </a:lnTo>
                    <a:lnTo>
                      <a:pt x="6262687" y="337344"/>
                    </a:lnTo>
                    <a:lnTo>
                      <a:pt x="5992812" y="134938"/>
                    </a:lnTo>
                    <a:lnTo>
                      <a:pt x="5703094" y="226219"/>
                    </a:lnTo>
                    <a:lnTo>
                      <a:pt x="5611812" y="111125"/>
                    </a:lnTo>
                    <a:lnTo>
                      <a:pt x="5254625" y="111125"/>
                    </a:lnTo>
                    <a:lnTo>
                      <a:pt x="5028406" y="226219"/>
                    </a:lnTo>
                    <a:lnTo>
                      <a:pt x="4445000" y="202406"/>
                    </a:lnTo>
                    <a:lnTo>
                      <a:pt x="4131469" y="448469"/>
                    </a:lnTo>
                    <a:lnTo>
                      <a:pt x="3567906" y="404813"/>
                    </a:lnTo>
                    <a:lnTo>
                      <a:pt x="3456781" y="563563"/>
                    </a:lnTo>
                    <a:lnTo>
                      <a:pt x="3321844" y="515938"/>
                    </a:lnTo>
                    <a:lnTo>
                      <a:pt x="3500437" y="337344"/>
                    </a:lnTo>
                    <a:lnTo>
                      <a:pt x="3186906" y="91281"/>
                    </a:lnTo>
                    <a:lnTo>
                      <a:pt x="2805906" y="428625"/>
                    </a:lnTo>
                    <a:lnTo>
                      <a:pt x="2155031" y="472281"/>
                    </a:lnTo>
                    <a:lnTo>
                      <a:pt x="1440656" y="115094"/>
                    </a:lnTo>
                    <a:lnTo>
                      <a:pt x="1337469" y="297656"/>
                    </a:lnTo>
                    <a:lnTo>
                      <a:pt x="765969" y="992188"/>
                    </a:lnTo>
                    <a:lnTo>
                      <a:pt x="321469" y="1166813"/>
                    </a:lnTo>
                    <a:lnTo>
                      <a:pt x="0" y="1214438"/>
                    </a:lnTo>
                    <a:lnTo>
                      <a:pt x="0" y="1488281"/>
                    </a:lnTo>
                    <a:lnTo>
                      <a:pt x="297656" y="1762125"/>
                    </a:lnTo>
                    <a:lnTo>
                      <a:pt x="742156" y="1785938"/>
                    </a:lnTo>
                    <a:lnTo>
                      <a:pt x="765969" y="2107406"/>
                    </a:lnTo>
                    <a:lnTo>
                      <a:pt x="1115219" y="2135188"/>
                    </a:lnTo>
                    <a:lnTo>
                      <a:pt x="1214437" y="1908969"/>
                    </a:lnTo>
                    <a:lnTo>
                      <a:pt x="1686719" y="2107406"/>
                    </a:lnTo>
                    <a:lnTo>
                      <a:pt x="1984375" y="2182813"/>
                    </a:lnTo>
                    <a:lnTo>
                      <a:pt x="2055812" y="2480469"/>
                    </a:lnTo>
                    <a:lnTo>
                      <a:pt x="1885156" y="2631281"/>
                    </a:lnTo>
                    <a:lnTo>
                      <a:pt x="1885156" y="3099594"/>
                    </a:lnTo>
                    <a:lnTo>
                      <a:pt x="1535906" y="3274219"/>
                    </a:lnTo>
                    <a:lnTo>
                      <a:pt x="1512094" y="3496469"/>
                    </a:lnTo>
                    <a:lnTo>
                      <a:pt x="1734344" y="3746500"/>
                    </a:lnTo>
                    <a:lnTo>
                      <a:pt x="2131219" y="3869531"/>
                    </a:lnTo>
                    <a:lnTo>
                      <a:pt x="2206625" y="3496469"/>
                    </a:lnTo>
                    <a:lnTo>
                      <a:pt x="2428875" y="3250406"/>
                    </a:lnTo>
                    <a:lnTo>
                      <a:pt x="2405062" y="3571875"/>
                    </a:lnTo>
                    <a:lnTo>
                      <a:pt x="2579687" y="3821906"/>
                    </a:lnTo>
                    <a:lnTo>
                      <a:pt x="3024187" y="3821906"/>
                    </a:lnTo>
                    <a:lnTo>
                      <a:pt x="3222625" y="4091781"/>
                    </a:lnTo>
                    <a:lnTo>
                      <a:pt x="3817937" y="4191000"/>
                    </a:lnTo>
                    <a:lnTo>
                      <a:pt x="4389437" y="4540250"/>
                    </a:lnTo>
                    <a:lnTo>
                      <a:pt x="5330031" y="4540250"/>
                    </a:lnTo>
                    <a:lnTo>
                      <a:pt x="5381625" y="5060156"/>
                    </a:lnTo>
                    <a:lnTo>
                      <a:pt x="6024562" y="5556250"/>
                    </a:lnTo>
                    <a:lnTo>
                      <a:pt x="6274594" y="5853906"/>
                    </a:lnTo>
                    <a:lnTo>
                      <a:pt x="6548437" y="5707063"/>
                    </a:lnTo>
                    <a:lnTo>
                      <a:pt x="6794500" y="5655469"/>
                    </a:lnTo>
                    <a:lnTo>
                      <a:pt x="6917531" y="5778500"/>
                    </a:lnTo>
                    <a:lnTo>
                      <a:pt x="7143750" y="5655469"/>
                    </a:lnTo>
                    <a:lnTo>
                      <a:pt x="7576344" y="5417344"/>
                    </a:lnTo>
                    <a:lnTo>
                      <a:pt x="7616031" y="4905375"/>
                    </a:lnTo>
                    <a:lnTo>
                      <a:pt x="7814469" y="4754563"/>
                    </a:lnTo>
                    <a:lnTo>
                      <a:pt x="7917656" y="3937000"/>
                    </a:lnTo>
                    <a:lnTo>
                      <a:pt x="8286750" y="4012406"/>
                    </a:lnTo>
                    <a:lnTo>
                      <a:pt x="8437562" y="3913188"/>
                    </a:lnTo>
                    <a:lnTo>
                      <a:pt x="8262937" y="3563938"/>
                    </a:lnTo>
                    <a:lnTo>
                      <a:pt x="8933656" y="2992438"/>
                    </a:lnTo>
                    <a:lnTo>
                      <a:pt x="9330531" y="2099469"/>
                    </a:lnTo>
                    <a:lnTo>
                      <a:pt x="9576594" y="1778000"/>
                    </a:lnTo>
                    <a:lnTo>
                      <a:pt x="9278937" y="1333500"/>
                    </a:lnTo>
                    <a:lnTo>
                      <a:pt x="9080500" y="1035844"/>
                    </a:lnTo>
                    <a:lnTo>
                      <a:pt x="9354344" y="785813"/>
                    </a:lnTo>
                    <a:lnTo>
                      <a:pt x="8933656" y="91281"/>
                    </a:lnTo>
                    <a:lnTo>
                      <a:pt x="8262937" y="43656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27" name="FR-40">
                <a:extLst>
                  <a:ext uri="{FF2B5EF4-FFF2-40B4-BE49-F238E27FC236}">
                    <a16:creationId xmlns:a16="http://schemas.microsoft.com/office/drawing/2014/main" id="{E1400569-179C-41E0-9ECB-B22430C0BA0B}"/>
                  </a:ext>
                </a:extLst>
              </p:cNvPr>
              <p:cNvSpPr/>
              <p:nvPr/>
            </p:nvSpPr>
            <p:spPr>
              <a:xfrm>
                <a:off x="1250976" y="4382643"/>
                <a:ext cx="800758" cy="671017"/>
              </a:xfrm>
              <a:custGeom>
                <a:avLst/>
                <a:gdLst/>
                <a:ahLst/>
                <a:cxnLst/>
                <a:rect l="0" t="0" r="0" b="0"/>
                <a:pathLst>
                  <a:path w="8842376" h="7477126">
                    <a:moveTo>
                      <a:pt x="2690813" y="0"/>
                    </a:moveTo>
                    <a:lnTo>
                      <a:pt x="1905000" y="404812"/>
                    </a:lnTo>
                    <a:lnTo>
                      <a:pt x="1702594" y="412750"/>
                    </a:lnTo>
                    <a:lnTo>
                      <a:pt x="1262063" y="2770187"/>
                    </a:lnTo>
                    <a:lnTo>
                      <a:pt x="690563" y="4953000"/>
                    </a:lnTo>
                    <a:lnTo>
                      <a:pt x="515938" y="5798343"/>
                    </a:lnTo>
                    <a:lnTo>
                      <a:pt x="369094" y="6393656"/>
                    </a:lnTo>
                    <a:lnTo>
                      <a:pt x="0" y="7028656"/>
                    </a:lnTo>
                    <a:lnTo>
                      <a:pt x="714375" y="7385843"/>
                    </a:lnTo>
                    <a:lnTo>
                      <a:pt x="1365250" y="7342187"/>
                    </a:lnTo>
                    <a:lnTo>
                      <a:pt x="1746250" y="7004843"/>
                    </a:lnTo>
                    <a:lnTo>
                      <a:pt x="2059781" y="7250906"/>
                    </a:lnTo>
                    <a:lnTo>
                      <a:pt x="1881188" y="7429500"/>
                    </a:lnTo>
                    <a:lnTo>
                      <a:pt x="2016125" y="7477125"/>
                    </a:lnTo>
                    <a:lnTo>
                      <a:pt x="2127250" y="7318375"/>
                    </a:lnTo>
                    <a:lnTo>
                      <a:pt x="2690813" y="7362031"/>
                    </a:lnTo>
                    <a:lnTo>
                      <a:pt x="3004344" y="7115968"/>
                    </a:lnTo>
                    <a:lnTo>
                      <a:pt x="3587750" y="7139781"/>
                    </a:lnTo>
                    <a:lnTo>
                      <a:pt x="3813969" y="7024687"/>
                    </a:lnTo>
                    <a:lnTo>
                      <a:pt x="4171156" y="7024687"/>
                    </a:lnTo>
                    <a:lnTo>
                      <a:pt x="4262438" y="7139781"/>
                    </a:lnTo>
                    <a:lnTo>
                      <a:pt x="4552156" y="7048500"/>
                    </a:lnTo>
                    <a:lnTo>
                      <a:pt x="4822031" y="7250906"/>
                    </a:lnTo>
                    <a:lnTo>
                      <a:pt x="5183188" y="7139781"/>
                    </a:lnTo>
                    <a:lnTo>
                      <a:pt x="5655469" y="6981031"/>
                    </a:lnTo>
                    <a:lnTo>
                      <a:pt x="5722938" y="7092156"/>
                    </a:lnTo>
                    <a:lnTo>
                      <a:pt x="6441281" y="7115968"/>
                    </a:lnTo>
                    <a:lnTo>
                      <a:pt x="6798469" y="6913562"/>
                    </a:lnTo>
                    <a:lnTo>
                      <a:pt x="6623844" y="6607968"/>
                    </a:lnTo>
                    <a:lnTo>
                      <a:pt x="6798469" y="6135687"/>
                    </a:lnTo>
                    <a:lnTo>
                      <a:pt x="7044531" y="5814218"/>
                    </a:lnTo>
                    <a:lnTo>
                      <a:pt x="6969125" y="5393531"/>
                    </a:lnTo>
                    <a:lnTo>
                      <a:pt x="7167563" y="5195093"/>
                    </a:lnTo>
                    <a:lnTo>
                      <a:pt x="6873875" y="4699000"/>
                    </a:lnTo>
                    <a:lnTo>
                      <a:pt x="7119938" y="4401343"/>
                    </a:lnTo>
                    <a:lnTo>
                      <a:pt x="7393781" y="4349750"/>
                    </a:lnTo>
                    <a:lnTo>
                      <a:pt x="7639844" y="4448968"/>
                    </a:lnTo>
                    <a:lnTo>
                      <a:pt x="7989094" y="4151312"/>
                    </a:lnTo>
                    <a:lnTo>
                      <a:pt x="8112125" y="4524375"/>
                    </a:lnTo>
                    <a:lnTo>
                      <a:pt x="8235156" y="4699000"/>
                    </a:lnTo>
                    <a:lnTo>
                      <a:pt x="8509000" y="4623593"/>
                    </a:lnTo>
                    <a:lnTo>
                      <a:pt x="8485188" y="4302125"/>
                    </a:lnTo>
                    <a:lnTo>
                      <a:pt x="8564563" y="4127500"/>
                    </a:lnTo>
                    <a:lnTo>
                      <a:pt x="8505031" y="3972718"/>
                    </a:lnTo>
                    <a:lnTo>
                      <a:pt x="8572500" y="3480593"/>
                    </a:lnTo>
                    <a:lnTo>
                      <a:pt x="8842375" y="3210718"/>
                    </a:lnTo>
                    <a:lnTo>
                      <a:pt x="8707438" y="3051968"/>
                    </a:lnTo>
                    <a:lnTo>
                      <a:pt x="8413750" y="3028156"/>
                    </a:lnTo>
                    <a:lnTo>
                      <a:pt x="8076406" y="2897187"/>
                    </a:lnTo>
                    <a:lnTo>
                      <a:pt x="7584281" y="2940843"/>
                    </a:lnTo>
                    <a:lnTo>
                      <a:pt x="7493000" y="2401093"/>
                    </a:lnTo>
                    <a:lnTo>
                      <a:pt x="7179469" y="2020093"/>
                    </a:lnTo>
                    <a:lnTo>
                      <a:pt x="7044531" y="1976437"/>
                    </a:lnTo>
                    <a:lnTo>
                      <a:pt x="7092156" y="2424906"/>
                    </a:lnTo>
                    <a:lnTo>
                      <a:pt x="7092156" y="2559843"/>
                    </a:lnTo>
                    <a:lnTo>
                      <a:pt x="6663531" y="2579687"/>
                    </a:lnTo>
                    <a:lnTo>
                      <a:pt x="6215063" y="2424906"/>
                    </a:lnTo>
                    <a:lnTo>
                      <a:pt x="6123781" y="1861343"/>
                    </a:lnTo>
                    <a:lnTo>
                      <a:pt x="5810250" y="1524000"/>
                    </a:lnTo>
                    <a:lnTo>
                      <a:pt x="5588000" y="1504156"/>
                    </a:lnTo>
                    <a:lnTo>
                      <a:pt x="5564188" y="1301750"/>
                    </a:lnTo>
                    <a:lnTo>
                      <a:pt x="5318125" y="1143000"/>
                    </a:lnTo>
                    <a:lnTo>
                      <a:pt x="4913313" y="1031875"/>
                    </a:lnTo>
                    <a:lnTo>
                      <a:pt x="5024438" y="896937"/>
                    </a:lnTo>
                    <a:lnTo>
                      <a:pt x="5024438" y="762000"/>
                    </a:lnTo>
                    <a:lnTo>
                      <a:pt x="4889500" y="650875"/>
                    </a:lnTo>
                    <a:lnTo>
                      <a:pt x="4734719" y="515937"/>
                    </a:lnTo>
                    <a:lnTo>
                      <a:pt x="4282281" y="583406"/>
                    </a:lnTo>
                    <a:lnTo>
                      <a:pt x="4016375" y="805656"/>
                    </a:lnTo>
                    <a:lnTo>
                      <a:pt x="3833813" y="829468"/>
                    </a:lnTo>
                    <a:lnTo>
                      <a:pt x="3544094" y="627062"/>
                    </a:lnTo>
                    <a:lnTo>
                      <a:pt x="3115469" y="805656"/>
                    </a:lnTo>
                    <a:lnTo>
                      <a:pt x="2913063" y="670718"/>
                    </a:lnTo>
                    <a:lnTo>
                      <a:pt x="3095625" y="448468"/>
                    </a:lnTo>
                    <a:lnTo>
                      <a:pt x="3115469" y="154781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28" name="FR-33">
                <a:extLst>
                  <a:ext uri="{FF2B5EF4-FFF2-40B4-BE49-F238E27FC236}">
                    <a16:creationId xmlns:a16="http://schemas.microsoft.com/office/drawing/2014/main" id="{CCCCC365-4097-45B5-8F5B-AF84871354B4}"/>
                  </a:ext>
                </a:extLst>
              </p:cNvPr>
              <p:cNvSpPr/>
              <p:nvPr/>
            </p:nvSpPr>
            <p:spPr>
              <a:xfrm>
                <a:off x="1410474" y="3699792"/>
                <a:ext cx="749646" cy="911896"/>
              </a:xfrm>
              <a:custGeom>
                <a:avLst/>
                <a:gdLst/>
                <a:ahLst/>
                <a:cxnLst/>
                <a:rect l="0" t="0" r="0" b="0"/>
                <a:pathLst>
                  <a:path w="8239126" h="10100470">
                    <a:moveTo>
                      <a:pt x="1170781" y="0"/>
                    </a:moveTo>
                    <a:lnTo>
                      <a:pt x="773906" y="595313"/>
                    </a:lnTo>
                    <a:lnTo>
                      <a:pt x="650875" y="2678907"/>
                    </a:lnTo>
                    <a:lnTo>
                      <a:pt x="329406" y="4786313"/>
                    </a:lnTo>
                    <a:lnTo>
                      <a:pt x="103187" y="6421438"/>
                    </a:lnTo>
                    <a:lnTo>
                      <a:pt x="79375" y="6846094"/>
                    </a:lnTo>
                    <a:lnTo>
                      <a:pt x="254000" y="6274594"/>
                    </a:lnTo>
                    <a:lnTo>
                      <a:pt x="599281" y="5826125"/>
                    </a:lnTo>
                    <a:lnTo>
                      <a:pt x="1095375" y="6274594"/>
                    </a:lnTo>
                    <a:lnTo>
                      <a:pt x="1146969" y="6421438"/>
                    </a:lnTo>
                    <a:lnTo>
                      <a:pt x="1293812" y="6619875"/>
                    </a:lnTo>
                    <a:lnTo>
                      <a:pt x="674687" y="6647657"/>
                    </a:lnTo>
                    <a:lnTo>
                      <a:pt x="575469" y="6496844"/>
                    </a:lnTo>
                    <a:lnTo>
                      <a:pt x="329406" y="6596063"/>
                    </a:lnTo>
                    <a:lnTo>
                      <a:pt x="277812" y="6969125"/>
                    </a:lnTo>
                    <a:lnTo>
                      <a:pt x="3969" y="7342188"/>
                    </a:lnTo>
                    <a:lnTo>
                      <a:pt x="3969" y="7909719"/>
                    </a:lnTo>
                    <a:lnTo>
                      <a:pt x="0" y="7933532"/>
                    </a:lnTo>
                    <a:lnTo>
                      <a:pt x="202406" y="7925594"/>
                    </a:lnTo>
                    <a:lnTo>
                      <a:pt x="988219" y="7520782"/>
                    </a:lnTo>
                    <a:lnTo>
                      <a:pt x="1412875" y="7675563"/>
                    </a:lnTo>
                    <a:lnTo>
                      <a:pt x="1393031" y="7969250"/>
                    </a:lnTo>
                    <a:lnTo>
                      <a:pt x="1210469" y="8191500"/>
                    </a:lnTo>
                    <a:lnTo>
                      <a:pt x="1412875" y="8326438"/>
                    </a:lnTo>
                    <a:lnTo>
                      <a:pt x="1841500" y="8147844"/>
                    </a:lnTo>
                    <a:lnTo>
                      <a:pt x="2131219" y="8350250"/>
                    </a:lnTo>
                    <a:lnTo>
                      <a:pt x="2313781" y="8326438"/>
                    </a:lnTo>
                    <a:lnTo>
                      <a:pt x="2579687" y="8104188"/>
                    </a:lnTo>
                    <a:lnTo>
                      <a:pt x="3032125" y="8036719"/>
                    </a:lnTo>
                    <a:lnTo>
                      <a:pt x="3186906" y="8171657"/>
                    </a:lnTo>
                    <a:lnTo>
                      <a:pt x="3321844" y="8282782"/>
                    </a:lnTo>
                    <a:lnTo>
                      <a:pt x="3321844" y="8417719"/>
                    </a:lnTo>
                    <a:lnTo>
                      <a:pt x="3210719" y="8552657"/>
                    </a:lnTo>
                    <a:lnTo>
                      <a:pt x="3615531" y="8663782"/>
                    </a:lnTo>
                    <a:lnTo>
                      <a:pt x="3861594" y="8822532"/>
                    </a:lnTo>
                    <a:lnTo>
                      <a:pt x="3885406" y="9024938"/>
                    </a:lnTo>
                    <a:lnTo>
                      <a:pt x="4107656" y="9044782"/>
                    </a:lnTo>
                    <a:lnTo>
                      <a:pt x="4421187" y="9382125"/>
                    </a:lnTo>
                    <a:lnTo>
                      <a:pt x="4512469" y="9945688"/>
                    </a:lnTo>
                    <a:lnTo>
                      <a:pt x="4960937" y="10100469"/>
                    </a:lnTo>
                    <a:lnTo>
                      <a:pt x="5389562" y="10080625"/>
                    </a:lnTo>
                    <a:lnTo>
                      <a:pt x="5389562" y="9945688"/>
                    </a:lnTo>
                    <a:lnTo>
                      <a:pt x="5341937" y="9497219"/>
                    </a:lnTo>
                    <a:lnTo>
                      <a:pt x="5476875" y="9540875"/>
                    </a:lnTo>
                    <a:lnTo>
                      <a:pt x="5730875" y="9850438"/>
                    </a:lnTo>
                    <a:lnTo>
                      <a:pt x="6127750" y="9786938"/>
                    </a:lnTo>
                    <a:lnTo>
                      <a:pt x="6310312" y="9608344"/>
                    </a:lnTo>
                    <a:lnTo>
                      <a:pt x="6286500" y="9362282"/>
                    </a:lnTo>
                    <a:lnTo>
                      <a:pt x="6127750" y="9227344"/>
                    </a:lnTo>
                    <a:lnTo>
                      <a:pt x="6175375" y="8977313"/>
                    </a:lnTo>
                    <a:lnTo>
                      <a:pt x="6421437" y="8977313"/>
                    </a:lnTo>
                    <a:lnTo>
                      <a:pt x="6667500" y="8822532"/>
                    </a:lnTo>
                    <a:lnTo>
                      <a:pt x="6556375" y="8596313"/>
                    </a:lnTo>
                    <a:lnTo>
                      <a:pt x="6488906" y="8258969"/>
                    </a:lnTo>
                    <a:lnTo>
                      <a:pt x="6667500" y="7945438"/>
                    </a:lnTo>
                    <a:lnTo>
                      <a:pt x="7048500" y="7362032"/>
                    </a:lnTo>
                    <a:lnTo>
                      <a:pt x="7274719" y="7092157"/>
                    </a:lnTo>
                    <a:lnTo>
                      <a:pt x="7477125" y="7024688"/>
                    </a:lnTo>
                    <a:lnTo>
                      <a:pt x="7520781" y="6802438"/>
                    </a:lnTo>
                    <a:lnTo>
                      <a:pt x="7250906" y="6778625"/>
                    </a:lnTo>
                    <a:lnTo>
                      <a:pt x="7139781" y="6532563"/>
                    </a:lnTo>
                    <a:lnTo>
                      <a:pt x="7227094" y="6286500"/>
                    </a:lnTo>
                    <a:lnTo>
                      <a:pt x="7544594" y="6219032"/>
                    </a:lnTo>
                    <a:lnTo>
                      <a:pt x="7766844" y="6151563"/>
                    </a:lnTo>
                    <a:lnTo>
                      <a:pt x="8028781" y="6115844"/>
                    </a:lnTo>
                    <a:lnTo>
                      <a:pt x="8012906" y="6103938"/>
                    </a:lnTo>
                    <a:lnTo>
                      <a:pt x="7993062" y="5611813"/>
                    </a:lnTo>
                    <a:lnTo>
                      <a:pt x="8239125" y="5433219"/>
                    </a:lnTo>
                    <a:lnTo>
                      <a:pt x="7925594" y="5230813"/>
                    </a:lnTo>
                    <a:lnTo>
                      <a:pt x="7612062" y="5611813"/>
                    </a:lnTo>
                    <a:lnTo>
                      <a:pt x="6846094" y="5635625"/>
                    </a:lnTo>
                    <a:lnTo>
                      <a:pt x="6778625" y="5453063"/>
                    </a:lnTo>
                    <a:lnTo>
                      <a:pt x="6556375" y="5341938"/>
                    </a:lnTo>
                    <a:lnTo>
                      <a:pt x="6734969" y="5115719"/>
                    </a:lnTo>
                    <a:lnTo>
                      <a:pt x="6734969" y="4869657"/>
                    </a:lnTo>
                    <a:lnTo>
                      <a:pt x="6643687" y="4734719"/>
                    </a:lnTo>
                    <a:lnTo>
                      <a:pt x="6643687" y="4599782"/>
                    </a:lnTo>
                    <a:lnTo>
                      <a:pt x="6869906" y="4464844"/>
                    </a:lnTo>
                    <a:lnTo>
                      <a:pt x="6937375" y="4064000"/>
                    </a:lnTo>
                    <a:lnTo>
                      <a:pt x="7072312" y="3702844"/>
                    </a:lnTo>
                    <a:lnTo>
                      <a:pt x="6937375" y="3500438"/>
                    </a:lnTo>
                    <a:lnTo>
                      <a:pt x="6691312" y="3500438"/>
                    </a:lnTo>
                    <a:lnTo>
                      <a:pt x="6560344" y="3345657"/>
                    </a:lnTo>
                    <a:lnTo>
                      <a:pt x="6433344" y="3611563"/>
                    </a:lnTo>
                    <a:lnTo>
                      <a:pt x="6187281" y="3436938"/>
                    </a:lnTo>
                    <a:lnTo>
                      <a:pt x="5838031" y="3611563"/>
                    </a:lnTo>
                    <a:lnTo>
                      <a:pt x="5540375" y="3563938"/>
                    </a:lnTo>
                    <a:lnTo>
                      <a:pt x="4972844" y="2992438"/>
                    </a:lnTo>
                    <a:lnTo>
                      <a:pt x="4623594" y="2968625"/>
                    </a:lnTo>
                    <a:lnTo>
                      <a:pt x="4524375" y="2174875"/>
                    </a:lnTo>
                    <a:lnTo>
                      <a:pt x="3877469" y="2099469"/>
                    </a:lnTo>
                    <a:lnTo>
                      <a:pt x="3853656" y="1726407"/>
                    </a:lnTo>
                    <a:lnTo>
                      <a:pt x="3730625" y="1849438"/>
                    </a:lnTo>
                    <a:lnTo>
                      <a:pt x="2996406" y="1849438"/>
                    </a:lnTo>
                    <a:lnTo>
                      <a:pt x="3032125" y="2008188"/>
                    </a:lnTo>
                    <a:lnTo>
                      <a:pt x="3206750" y="2726532"/>
                    </a:lnTo>
                    <a:lnTo>
                      <a:pt x="3254375" y="3444875"/>
                    </a:lnTo>
                    <a:lnTo>
                      <a:pt x="3131344" y="3643313"/>
                    </a:lnTo>
                    <a:lnTo>
                      <a:pt x="3008312" y="3048000"/>
                    </a:lnTo>
                    <a:lnTo>
                      <a:pt x="2659062" y="1686719"/>
                    </a:lnTo>
                    <a:lnTo>
                      <a:pt x="1393031" y="543719"/>
                    </a:lnTo>
                    <a:lnTo>
                      <a:pt x="1420812" y="23813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29" name="FR-24">
                <a:extLst>
                  <a:ext uri="{FF2B5EF4-FFF2-40B4-BE49-F238E27FC236}">
                    <a16:creationId xmlns:a16="http://schemas.microsoft.com/office/drawing/2014/main" id="{E98E7CF1-AD0C-4562-91B2-AAC3CFBFEEA5}"/>
                  </a:ext>
                </a:extLst>
              </p:cNvPr>
              <p:cNvSpPr/>
              <p:nvPr/>
            </p:nvSpPr>
            <p:spPr>
              <a:xfrm>
                <a:off x="2000622" y="3638497"/>
                <a:ext cx="681496" cy="722635"/>
              </a:xfrm>
              <a:custGeom>
                <a:avLst/>
                <a:gdLst/>
                <a:ahLst/>
                <a:cxnLst/>
                <a:rect l="0" t="0" r="0" b="0"/>
                <a:pathLst>
                  <a:path w="7568407" h="7973220">
                    <a:moveTo>
                      <a:pt x="3325812" y="0"/>
                    </a:moveTo>
                    <a:lnTo>
                      <a:pt x="3103562" y="396875"/>
                    </a:lnTo>
                    <a:lnTo>
                      <a:pt x="2754312" y="444500"/>
                    </a:lnTo>
                    <a:lnTo>
                      <a:pt x="2730500" y="1039813"/>
                    </a:lnTo>
                    <a:lnTo>
                      <a:pt x="1563687" y="1833563"/>
                    </a:lnTo>
                    <a:lnTo>
                      <a:pt x="1539875" y="2702719"/>
                    </a:lnTo>
                    <a:lnTo>
                      <a:pt x="1091406" y="3147219"/>
                    </a:lnTo>
                    <a:lnTo>
                      <a:pt x="845344" y="3373438"/>
                    </a:lnTo>
                    <a:lnTo>
                      <a:pt x="349250" y="3321844"/>
                    </a:lnTo>
                    <a:lnTo>
                      <a:pt x="75406" y="3794125"/>
                    </a:lnTo>
                    <a:lnTo>
                      <a:pt x="3969" y="3948907"/>
                    </a:lnTo>
                    <a:lnTo>
                      <a:pt x="134937" y="4103688"/>
                    </a:lnTo>
                    <a:lnTo>
                      <a:pt x="381000" y="4103688"/>
                    </a:lnTo>
                    <a:lnTo>
                      <a:pt x="515937" y="4306094"/>
                    </a:lnTo>
                    <a:lnTo>
                      <a:pt x="381000" y="4667250"/>
                    </a:lnTo>
                    <a:lnTo>
                      <a:pt x="313531" y="5068094"/>
                    </a:lnTo>
                    <a:lnTo>
                      <a:pt x="87312" y="5203032"/>
                    </a:lnTo>
                    <a:lnTo>
                      <a:pt x="87312" y="5337969"/>
                    </a:lnTo>
                    <a:lnTo>
                      <a:pt x="178594" y="5472907"/>
                    </a:lnTo>
                    <a:lnTo>
                      <a:pt x="178594" y="5718969"/>
                    </a:lnTo>
                    <a:lnTo>
                      <a:pt x="0" y="5945188"/>
                    </a:lnTo>
                    <a:lnTo>
                      <a:pt x="222250" y="6056313"/>
                    </a:lnTo>
                    <a:lnTo>
                      <a:pt x="289719" y="6238875"/>
                    </a:lnTo>
                    <a:lnTo>
                      <a:pt x="1055687" y="6215063"/>
                    </a:lnTo>
                    <a:lnTo>
                      <a:pt x="1369219" y="5834063"/>
                    </a:lnTo>
                    <a:lnTo>
                      <a:pt x="1682750" y="6036469"/>
                    </a:lnTo>
                    <a:lnTo>
                      <a:pt x="1436687" y="6215063"/>
                    </a:lnTo>
                    <a:lnTo>
                      <a:pt x="1456531" y="6707188"/>
                    </a:lnTo>
                    <a:lnTo>
                      <a:pt x="1817687" y="6957219"/>
                    </a:lnTo>
                    <a:lnTo>
                      <a:pt x="1861344" y="7425532"/>
                    </a:lnTo>
                    <a:lnTo>
                      <a:pt x="2242344" y="7560469"/>
                    </a:lnTo>
                    <a:lnTo>
                      <a:pt x="2468562" y="7358063"/>
                    </a:lnTo>
                    <a:lnTo>
                      <a:pt x="2960687" y="7358063"/>
                    </a:lnTo>
                    <a:lnTo>
                      <a:pt x="3230562" y="7135813"/>
                    </a:lnTo>
                    <a:lnTo>
                      <a:pt x="3389312" y="7159625"/>
                    </a:lnTo>
                    <a:lnTo>
                      <a:pt x="3432969" y="7338219"/>
                    </a:lnTo>
                    <a:lnTo>
                      <a:pt x="3929062" y="7338219"/>
                    </a:lnTo>
                    <a:lnTo>
                      <a:pt x="4040187" y="7203282"/>
                    </a:lnTo>
                    <a:lnTo>
                      <a:pt x="4218781" y="7227094"/>
                    </a:lnTo>
                    <a:lnTo>
                      <a:pt x="4421187" y="7449344"/>
                    </a:lnTo>
                    <a:lnTo>
                      <a:pt x="4421187" y="7608094"/>
                    </a:lnTo>
                    <a:lnTo>
                      <a:pt x="4242594" y="7719219"/>
                    </a:lnTo>
                    <a:lnTo>
                      <a:pt x="4310062" y="7877969"/>
                    </a:lnTo>
                    <a:lnTo>
                      <a:pt x="4556125" y="7897813"/>
                    </a:lnTo>
                    <a:lnTo>
                      <a:pt x="4869656" y="7608094"/>
                    </a:lnTo>
                    <a:lnTo>
                      <a:pt x="5139531" y="7608094"/>
                    </a:lnTo>
                    <a:lnTo>
                      <a:pt x="5318125" y="7810500"/>
                    </a:lnTo>
                    <a:lnTo>
                      <a:pt x="5707062" y="7973219"/>
                    </a:lnTo>
                    <a:lnTo>
                      <a:pt x="5730875" y="7909719"/>
                    </a:lnTo>
                    <a:lnTo>
                      <a:pt x="5957094" y="7687469"/>
                    </a:lnTo>
                    <a:lnTo>
                      <a:pt x="5980906" y="7314407"/>
                    </a:lnTo>
                    <a:lnTo>
                      <a:pt x="6524625" y="7266782"/>
                    </a:lnTo>
                    <a:lnTo>
                      <a:pt x="6873875" y="6770688"/>
                    </a:lnTo>
                    <a:lnTo>
                      <a:pt x="6723062" y="6719094"/>
                    </a:lnTo>
                    <a:lnTo>
                      <a:pt x="6699250" y="6449219"/>
                    </a:lnTo>
                    <a:lnTo>
                      <a:pt x="7119937" y="6397625"/>
                    </a:lnTo>
                    <a:lnTo>
                      <a:pt x="7147719" y="6151563"/>
                    </a:lnTo>
                    <a:lnTo>
                      <a:pt x="7346156" y="6024563"/>
                    </a:lnTo>
                    <a:lnTo>
                      <a:pt x="7568406" y="5627688"/>
                    </a:lnTo>
                    <a:lnTo>
                      <a:pt x="7346156" y="5381625"/>
                    </a:lnTo>
                    <a:lnTo>
                      <a:pt x="7346156" y="5107782"/>
                    </a:lnTo>
                    <a:lnTo>
                      <a:pt x="7516812" y="4960938"/>
                    </a:lnTo>
                    <a:lnTo>
                      <a:pt x="7294562" y="4611688"/>
                    </a:lnTo>
                    <a:lnTo>
                      <a:pt x="7318375" y="4067969"/>
                    </a:lnTo>
                    <a:lnTo>
                      <a:pt x="6774656" y="4091782"/>
                    </a:lnTo>
                    <a:lnTo>
                      <a:pt x="6552406" y="3940969"/>
                    </a:lnTo>
                    <a:lnTo>
                      <a:pt x="6750844" y="3694907"/>
                    </a:lnTo>
                    <a:lnTo>
                      <a:pt x="6477000" y="3472657"/>
                    </a:lnTo>
                    <a:lnTo>
                      <a:pt x="6675437" y="3222625"/>
                    </a:lnTo>
                    <a:lnTo>
                      <a:pt x="6477000" y="3123407"/>
                    </a:lnTo>
                    <a:lnTo>
                      <a:pt x="6477000" y="2778125"/>
                    </a:lnTo>
                    <a:lnTo>
                      <a:pt x="6973094" y="2329657"/>
                    </a:lnTo>
                    <a:lnTo>
                      <a:pt x="6699250" y="2107407"/>
                    </a:lnTo>
                    <a:lnTo>
                      <a:pt x="6552406" y="1734344"/>
                    </a:lnTo>
                    <a:lnTo>
                      <a:pt x="6028531" y="1658938"/>
                    </a:lnTo>
                    <a:lnTo>
                      <a:pt x="5853906" y="1535907"/>
                    </a:lnTo>
                    <a:lnTo>
                      <a:pt x="6226969" y="1361282"/>
                    </a:lnTo>
                    <a:lnTo>
                      <a:pt x="6103937" y="1190625"/>
                    </a:lnTo>
                    <a:lnTo>
                      <a:pt x="5560219" y="1115219"/>
                    </a:lnTo>
                    <a:lnTo>
                      <a:pt x="5433219" y="619125"/>
                    </a:lnTo>
                    <a:lnTo>
                      <a:pt x="4639469" y="543719"/>
                    </a:lnTo>
                    <a:lnTo>
                      <a:pt x="4464844" y="793750"/>
                    </a:lnTo>
                    <a:lnTo>
                      <a:pt x="4294187" y="841375"/>
                    </a:lnTo>
                    <a:lnTo>
                      <a:pt x="4067969" y="543719"/>
                    </a:lnTo>
                    <a:lnTo>
                      <a:pt x="4171156" y="269875"/>
                    </a:lnTo>
                    <a:lnTo>
                      <a:pt x="4044156" y="23813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30" name="FR-47">
                <a:extLst>
                  <a:ext uri="{FF2B5EF4-FFF2-40B4-BE49-F238E27FC236}">
                    <a16:creationId xmlns:a16="http://schemas.microsoft.com/office/drawing/2014/main" id="{B6D90EC7-CDA3-4C49-8B9F-0F5CAC9782C7}"/>
                  </a:ext>
                </a:extLst>
              </p:cNvPr>
              <p:cNvSpPr/>
              <p:nvPr/>
            </p:nvSpPr>
            <p:spPr>
              <a:xfrm>
                <a:off x="1932472" y="4240693"/>
                <a:ext cx="579272" cy="516168"/>
              </a:xfrm>
              <a:custGeom>
                <a:avLst/>
                <a:gdLst/>
                <a:ahLst/>
                <a:cxnLst/>
                <a:rect l="0" t="0" r="0" b="0"/>
                <a:pathLst>
                  <a:path w="6532563" h="5584032">
                    <a:moveTo>
                      <a:pt x="2297906" y="0"/>
                    </a:moveTo>
                    <a:lnTo>
                      <a:pt x="2035969" y="35719"/>
                    </a:lnTo>
                    <a:lnTo>
                      <a:pt x="1813719" y="103188"/>
                    </a:lnTo>
                    <a:lnTo>
                      <a:pt x="1496219" y="170656"/>
                    </a:lnTo>
                    <a:lnTo>
                      <a:pt x="1408906" y="416719"/>
                    </a:lnTo>
                    <a:lnTo>
                      <a:pt x="1520031" y="662781"/>
                    </a:lnTo>
                    <a:lnTo>
                      <a:pt x="1789906" y="686594"/>
                    </a:lnTo>
                    <a:lnTo>
                      <a:pt x="1746250" y="908844"/>
                    </a:lnTo>
                    <a:lnTo>
                      <a:pt x="1543844" y="976313"/>
                    </a:lnTo>
                    <a:lnTo>
                      <a:pt x="1317625" y="1246188"/>
                    </a:lnTo>
                    <a:lnTo>
                      <a:pt x="936625" y="1829594"/>
                    </a:lnTo>
                    <a:lnTo>
                      <a:pt x="758031" y="2143125"/>
                    </a:lnTo>
                    <a:lnTo>
                      <a:pt x="825500" y="2480469"/>
                    </a:lnTo>
                    <a:lnTo>
                      <a:pt x="936625" y="2706688"/>
                    </a:lnTo>
                    <a:lnTo>
                      <a:pt x="690562" y="2861469"/>
                    </a:lnTo>
                    <a:lnTo>
                      <a:pt x="444500" y="2861469"/>
                    </a:lnTo>
                    <a:lnTo>
                      <a:pt x="396875" y="3111500"/>
                    </a:lnTo>
                    <a:lnTo>
                      <a:pt x="555625" y="3246438"/>
                    </a:lnTo>
                    <a:lnTo>
                      <a:pt x="579437" y="3492500"/>
                    </a:lnTo>
                    <a:lnTo>
                      <a:pt x="396875" y="3671094"/>
                    </a:lnTo>
                    <a:lnTo>
                      <a:pt x="0" y="3734594"/>
                    </a:lnTo>
                    <a:lnTo>
                      <a:pt x="59531" y="3806031"/>
                    </a:lnTo>
                    <a:lnTo>
                      <a:pt x="150812" y="4345781"/>
                    </a:lnTo>
                    <a:lnTo>
                      <a:pt x="642937" y="4302125"/>
                    </a:lnTo>
                    <a:lnTo>
                      <a:pt x="980281" y="4433094"/>
                    </a:lnTo>
                    <a:lnTo>
                      <a:pt x="1273969" y="4456906"/>
                    </a:lnTo>
                    <a:lnTo>
                      <a:pt x="1408906" y="4615656"/>
                    </a:lnTo>
                    <a:lnTo>
                      <a:pt x="1139031" y="4885531"/>
                    </a:lnTo>
                    <a:lnTo>
                      <a:pt x="1071562" y="5377656"/>
                    </a:lnTo>
                    <a:lnTo>
                      <a:pt x="1131094" y="5532438"/>
                    </a:lnTo>
                    <a:lnTo>
                      <a:pt x="1226344" y="5334000"/>
                    </a:lnTo>
                    <a:lnTo>
                      <a:pt x="1520031" y="5584031"/>
                    </a:lnTo>
                    <a:lnTo>
                      <a:pt x="1916906" y="5187156"/>
                    </a:lnTo>
                    <a:lnTo>
                      <a:pt x="2091531" y="5433219"/>
                    </a:lnTo>
                    <a:lnTo>
                      <a:pt x="2512219" y="5357813"/>
                    </a:lnTo>
                    <a:lnTo>
                      <a:pt x="2960687" y="5310188"/>
                    </a:lnTo>
                    <a:lnTo>
                      <a:pt x="3159125" y="4960938"/>
                    </a:lnTo>
                    <a:lnTo>
                      <a:pt x="3901281" y="4889500"/>
                    </a:lnTo>
                    <a:lnTo>
                      <a:pt x="4274344" y="5258594"/>
                    </a:lnTo>
                    <a:lnTo>
                      <a:pt x="4401344" y="5135563"/>
                    </a:lnTo>
                    <a:lnTo>
                      <a:pt x="4647406" y="5060156"/>
                    </a:lnTo>
                    <a:lnTo>
                      <a:pt x="4548187" y="4714875"/>
                    </a:lnTo>
                    <a:lnTo>
                      <a:pt x="4921250" y="4615656"/>
                    </a:lnTo>
                    <a:lnTo>
                      <a:pt x="5393531" y="4516438"/>
                    </a:lnTo>
                    <a:lnTo>
                      <a:pt x="5290344" y="4218781"/>
                    </a:lnTo>
                    <a:lnTo>
                      <a:pt x="5441156" y="4044156"/>
                    </a:lnTo>
                    <a:lnTo>
                      <a:pt x="5564187" y="3571875"/>
                    </a:lnTo>
                    <a:lnTo>
                      <a:pt x="5290344" y="3274219"/>
                    </a:lnTo>
                    <a:lnTo>
                      <a:pt x="5464969" y="2706688"/>
                    </a:lnTo>
                    <a:lnTo>
                      <a:pt x="5838031" y="2928938"/>
                    </a:lnTo>
                    <a:lnTo>
                      <a:pt x="6385719" y="2829719"/>
                    </a:lnTo>
                    <a:lnTo>
                      <a:pt x="6135687" y="2282031"/>
                    </a:lnTo>
                    <a:lnTo>
                      <a:pt x="5937250" y="1539875"/>
                    </a:lnTo>
                    <a:lnTo>
                      <a:pt x="6433344" y="1516063"/>
                    </a:lnTo>
                    <a:lnTo>
                      <a:pt x="6532562" y="1254125"/>
                    </a:lnTo>
                    <a:lnTo>
                      <a:pt x="6143625" y="1091406"/>
                    </a:lnTo>
                    <a:lnTo>
                      <a:pt x="5965031" y="889000"/>
                    </a:lnTo>
                    <a:lnTo>
                      <a:pt x="5695156" y="889000"/>
                    </a:lnTo>
                    <a:lnTo>
                      <a:pt x="5381625" y="1178719"/>
                    </a:lnTo>
                    <a:lnTo>
                      <a:pt x="5135562" y="1158875"/>
                    </a:lnTo>
                    <a:lnTo>
                      <a:pt x="5068094" y="1000125"/>
                    </a:lnTo>
                    <a:lnTo>
                      <a:pt x="5246687" y="889000"/>
                    </a:lnTo>
                    <a:lnTo>
                      <a:pt x="5246687" y="730250"/>
                    </a:lnTo>
                    <a:lnTo>
                      <a:pt x="5044281" y="508000"/>
                    </a:lnTo>
                    <a:lnTo>
                      <a:pt x="4865687" y="484188"/>
                    </a:lnTo>
                    <a:lnTo>
                      <a:pt x="4754562" y="619125"/>
                    </a:lnTo>
                    <a:lnTo>
                      <a:pt x="4258469" y="619125"/>
                    </a:lnTo>
                    <a:lnTo>
                      <a:pt x="4214812" y="440531"/>
                    </a:lnTo>
                    <a:lnTo>
                      <a:pt x="4056062" y="416719"/>
                    </a:lnTo>
                    <a:lnTo>
                      <a:pt x="3786187" y="638969"/>
                    </a:lnTo>
                    <a:lnTo>
                      <a:pt x="3294062" y="638969"/>
                    </a:lnTo>
                    <a:lnTo>
                      <a:pt x="3067844" y="841375"/>
                    </a:lnTo>
                    <a:lnTo>
                      <a:pt x="2686844" y="706438"/>
                    </a:lnTo>
                    <a:lnTo>
                      <a:pt x="2643187" y="238125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31" name="FR-09">
                <a:extLst>
                  <a:ext uri="{FF2B5EF4-FFF2-40B4-BE49-F238E27FC236}">
                    <a16:creationId xmlns:a16="http://schemas.microsoft.com/office/drawing/2014/main" id="{09EC70D6-AE2C-43E1-8BB1-DF1F5A559A67}"/>
                  </a:ext>
                </a:extLst>
              </p:cNvPr>
              <p:cNvSpPr/>
              <p:nvPr/>
            </p:nvSpPr>
            <p:spPr>
              <a:xfrm>
                <a:off x="2363302" y="5198807"/>
                <a:ext cx="647421" cy="481756"/>
              </a:xfrm>
              <a:custGeom>
                <a:avLst/>
                <a:gdLst/>
                <a:ahLst/>
                <a:cxnLst/>
                <a:rect l="0" t="0" r="0" b="0"/>
                <a:pathLst>
                  <a:path w="7167564" h="5453064">
                    <a:moveTo>
                      <a:pt x="2746375" y="0"/>
                    </a:moveTo>
                    <a:lnTo>
                      <a:pt x="2587625" y="111125"/>
                    </a:lnTo>
                    <a:lnTo>
                      <a:pt x="2520157" y="246063"/>
                    </a:lnTo>
                    <a:lnTo>
                      <a:pt x="2833688" y="472281"/>
                    </a:lnTo>
                    <a:lnTo>
                      <a:pt x="2924969" y="631031"/>
                    </a:lnTo>
                    <a:lnTo>
                      <a:pt x="2857500" y="762000"/>
                    </a:lnTo>
                    <a:lnTo>
                      <a:pt x="2317750" y="809625"/>
                    </a:lnTo>
                    <a:lnTo>
                      <a:pt x="2162969" y="1031875"/>
                    </a:lnTo>
                    <a:lnTo>
                      <a:pt x="2182813" y="1099344"/>
                    </a:lnTo>
                    <a:lnTo>
                      <a:pt x="2385219" y="1166813"/>
                    </a:lnTo>
                    <a:lnTo>
                      <a:pt x="2500313" y="1325563"/>
                    </a:lnTo>
                    <a:lnTo>
                      <a:pt x="2365375" y="1547813"/>
                    </a:lnTo>
                    <a:lnTo>
                      <a:pt x="2206625" y="1527969"/>
                    </a:lnTo>
                    <a:lnTo>
                      <a:pt x="1960563" y="1301750"/>
                    </a:lnTo>
                    <a:lnTo>
                      <a:pt x="1666875" y="1214438"/>
                    </a:lnTo>
                    <a:lnTo>
                      <a:pt x="1377157" y="1234281"/>
                    </a:lnTo>
                    <a:lnTo>
                      <a:pt x="861219" y="1547813"/>
                    </a:lnTo>
                    <a:lnTo>
                      <a:pt x="881063" y="1976438"/>
                    </a:lnTo>
                    <a:lnTo>
                      <a:pt x="1016000" y="2067719"/>
                    </a:lnTo>
                    <a:lnTo>
                      <a:pt x="928688" y="2401094"/>
                    </a:lnTo>
                    <a:lnTo>
                      <a:pt x="341313" y="2559844"/>
                    </a:lnTo>
                    <a:lnTo>
                      <a:pt x="119063" y="2829719"/>
                    </a:lnTo>
                    <a:lnTo>
                      <a:pt x="119063" y="3278188"/>
                    </a:lnTo>
                    <a:lnTo>
                      <a:pt x="210344" y="3413125"/>
                    </a:lnTo>
                    <a:lnTo>
                      <a:pt x="0" y="3607594"/>
                    </a:lnTo>
                    <a:lnTo>
                      <a:pt x="134938" y="3683000"/>
                    </a:lnTo>
                    <a:lnTo>
                      <a:pt x="900907" y="3829844"/>
                    </a:lnTo>
                    <a:lnTo>
                      <a:pt x="1226344" y="3829844"/>
                    </a:lnTo>
                    <a:lnTo>
                      <a:pt x="1647032" y="4377531"/>
                    </a:lnTo>
                    <a:lnTo>
                      <a:pt x="2714625" y="4325938"/>
                    </a:lnTo>
                    <a:lnTo>
                      <a:pt x="3135313" y="4996656"/>
                    </a:lnTo>
                    <a:lnTo>
                      <a:pt x="3508375" y="4845844"/>
                    </a:lnTo>
                    <a:lnTo>
                      <a:pt x="4599782" y="4996656"/>
                    </a:lnTo>
                    <a:lnTo>
                      <a:pt x="4679157" y="5453063"/>
                    </a:lnTo>
                    <a:lnTo>
                      <a:pt x="5449094" y="5274469"/>
                    </a:lnTo>
                    <a:lnTo>
                      <a:pt x="5730875" y="5028406"/>
                    </a:lnTo>
                    <a:lnTo>
                      <a:pt x="6151563" y="4921250"/>
                    </a:lnTo>
                    <a:lnTo>
                      <a:pt x="6254750" y="4710906"/>
                    </a:lnTo>
                    <a:lnTo>
                      <a:pt x="7167563" y="4643438"/>
                    </a:lnTo>
                    <a:lnTo>
                      <a:pt x="6607969" y="3976688"/>
                    </a:lnTo>
                    <a:lnTo>
                      <a:pt x="6151563" y="4222750"/>
                    </a:lnTo>
                    <a:lnTo>
                      <a:pt x="5345907" y="3556000"/>
                    </a:lnTo>
                    <a:lnTo>
                      <a:pt x="5520532" y="3309938"/>
                    </a:lnTo>
                    <a:lnTo>
                      <a:pt x="6151563" y="3309938"/>
                    </a:lnTo>
                    <a:lnTo>
                      <a:pt x="6080125" y="2714625"/>
                    </a:lnTo>
                    <a:lnTo>
                      <a:pt x="6080125" y="2258219"/>
                    </a:lnTo>
                    <a:lnTo>
                      <a:pt x="5976938" y="1412875"/>
                    </a:lnTo>
                    <a:lnTo>
                      <a:pt x="4746625" y="817563"/>
                    </a:lnTo>
                    <a:lnTo>
                      <a:pt x="4818063" y="607219"/>
                    </a:lnTo>
                    <a:lnTo>
                      <a:pt x="4583907" y="345281"/>
                    </a:lnTo>
                    <a:lnTo>
                      <a:pt x="4385469" y="428625"/>
                    </a:lnTo>
                    <a:lnTo>
                      <a:pt x="4115594" y="472281"/>
                    </a:lnTo>
                    <a:lnTo>
                      <a:pt x="3619500" y="246063"/>
                    </a:lnTo>
                    <a:lnTo>
                      <a:pt x="3484563" y="202406"/>
                    </a:lnTo>
                    <a:lnTo>
                      <a:pt x="3686969" y="448469"/>
                    </a:lnTo>
                    <a:lnTo>
                      <a:pt x="3599657" y="650875"/>
                    </a:lnTo>
                    <a:lnTo>
                      <a:pt x="3171032" y="607219"/>
                    </a:lnTo>
                    <a:lnTo>
                      <a:pt x="3151188" y="381000"/>
                    </a:lnTo>
                    <a:lnTo>
                      <a:pt x="2901157" y="43656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32" name="FR-32">
                <a:extLst>
                  <a:ext uri="{FF2B5EF4-FFF2-40B4-BE49-F238E27FC236}">
                    <a16:creationId xmlns:a16="http://schemas.microsoft.com/office/drawing/2014/main" id="{7515C5BF-62D5-43ED-B791-3EF066E5C556}"/>
                  </a:ext>
                </a:extLst>
              </p:cNvPr>
              <p:cNvSpPr/>
              <p:nvPr/>
            </p:nvSpPr>
            <p:spPr>
              <a:xfrm>
                <a:off x="1847285" y="4688038"/>
                <a:ext cx="698534" cy="516168"/>
              </a:xfrm>
              <a:custGeom>
                <a:avLst/>
                <a:gdLst/>
                <a:ahLst/>
                <a:cxnLst/>
                <a:rect l="0" t="0" r="0" b="0"/>
                <a:pathLst>
                  <a:path w="7786688" h="5663407">
                    <a:moveTo>
                      <a:pt x="4710906" y="0"/>
                    </a:moveTo>
                    <a:lnTo>
                      <a:pt x="3968750" y="71438"/>
                    </a:lnTo>
                    <a:lnTo>
                      <a:pt x="3770312" y="420688"/>
                    </a:lnTo>
                    <a:lnTo>
                      <a:pt x="3321844" y="468313"/>
                    </a:lnTo>
                    <a:lnTo>
                      <a:pt x="2901156" y="543719"/>
                    </a:lnTo>
                    <a:lnTo>
                      <a:pt x="2726531" y="297656"/>
                    </a:lnTo>
                    <a:lnTo>
                      <a:pt x="2329656" y="694531"/>
                    </a:lnTo>
                    <a:lnTo>
                      <a:pt x="2035969" y="444500"/>
                    </a:lnTo>
                    <a:lnTo>
                      <a:pt x="1861344" y="817563"/>
                    </a:lnTo>
                    <a:lnTo>
                      <a:pt x="1885156" y="1139031"/>
                    </a:lnTo>
                    <a:lnTo>
                      <a:pt x="1611312" y="1214438"/>
                    </a:lnTo>
                    <a:lnTo>
                      <a:pt x="1488281" y="1039813"/>
                    </a:lnTo>
                    <a:lnTo>
                      <a:pt x="1365250" y="666750"/>
                    </a:lnTo>
                    <a:lnTo>
                      <a:pt x="1016000" y="964406"/>
                    </a:lnTo>
                    <a:lnTo>
                      <a:pt x="769937" y="865188"/>
                    </a:lnTo>
                    <a:lnTo>
                      <a:pt x="496094" y="916781"/>
                    </a:lnTo>
                    <a:lnTo>
                      <a:pt x="250031" y="1214438"/>
                    </a:lnTo>
                    <a:lnTo>
                      <a:pt x="543719" y="1710531"/>
                    </a:lnTo>
                    <a:lnTo>
                      <a:pt x="345281" y="1908969"/>
                    </a:lnTo>
                    <a:lnTo>
                      <a:pt x="420687" y="2329656"/>
                    </a:lnTo>
                    <a:lnTo>
                      <a:pt x="174625" y="2651125"/>
                    </a:lnTo>
                    <a:lnTo>
                      <a:pt x="0" y="3123406"/>
                    </a:lnTo>
                    <a:lnTo>
                      <a:pt x="198437" y="3472656"/>
                    </a:lnTo>
                    <a:lnTo>
                      <a:pt x="825500" y="3516313"/>
                    </a:lnTo>
                    <a:lnTo>
                      <a:pt x="1071562" y="3385344"/>
                    </a:lnTo>
                    <a:lnTo>
                      <a:pt x="1452562" y="3385344"/>
                    </a:lnTo>
                    <a:lnTo>
                      <a:pt x="1432719" y="3810000"/>
                    </a:lnTo>
                    <a:lnTo>
                      <a:pt x="1722437" y="3968750"/>
                    </a:lnTo>
                    <a:lnTo>
                      <a:pt x="2016125" y="4012406"/>
                    </a:lnTo>
                    <a:lnTo>
                      <a:pt x="2151062" y="4373563"/>
                    </a:lnTo>
                    <a:lnTo>
                      <a:pt x="2218531" y="4441031"/>
                    </a:lnTo>
                    <a:lnTo>
                      <a:pt x="2174875" y="4663281"/>
                    </a:lnTo>
                    <a:lnTo>
                      <a:pt x="2083594" y="4754563"/>
                    </a:lnTo>
                    <a:lnTo>
                      <a:pt x="2353469" y="4933156"/>
                    </a:lnTo>
                    <a:lnTo>
                      <a:pt x="2373312" y="5135563"/>
                    </a:lnTo>
                    <a:lnTo>
                      <a:pt x="2710656" y="5135563"/>
                    </a:lnTo>
                    <a:lnTo>
                      <a:pt x="2801937" y="5044281"/>
                    </a:lnTo>
                    <a:lnTo>
                      <a:pt x="3091656" y="5044281"/>
                    </a:lnTo>
                    <a:lnTo>
                      <a:pt x="3182937" y="5246688"/>
                    </a:lnTo>
                    <a:lnTo>
                      <a:pt x="3496469" y="5246688"/>
                    </a:lnTo>
                    <a:lnTo>
                      <a:pt x="3587750" y="5429250"/>
                    </a:lnTo>
                    <a:lnTo>
                      <a:pt x="4194969" y="5429250"/>
                    </a:lnTo>
                    <a:lnTo>
                      <a:pt x="4647406" y="5663406"/>
                    </a:lnTo>
                    <a:lnTo>
                      <a:pt x="4687094" y="5607844"/>
                    </a:lnTo>
                    <a:lnTo>
                      <a:pt x="4933156" y="5472906"/>
                    </a:lnTo>
                    <a:lnTo>
                      <a:pt x="5381625" y="4889500"/>
                    </a:lnTo>
                    <a:lnTo>
                      <a:pt x="6215062" y="4956969"/>
                    </a:lnTo>
                    <a:lnTo>
                      <a:pt x="6572250" y="5203031"/>
                    </a:lnTo>
                    <a:lnTo>
                      <a:pt x="6687344" y="5044281"/>
                    </a:lnTo>
                    <a:lnTo>
                      <a:pt x="6865937" y="4508500"/>
                    </a:lnTo>
                    <a:lnTo>
                      <a:pt x="7088187" y="3992563"/>
                    </a:lnTo>
                    <a:lnTo>
                      <a:pt x="7560469" y="3790156"/>
                    </a:lnTo>
                    <a:lnTo>
                      <a:pt x="7786687" y="3698875"/>
                    </a:lnTo>
                    <a:lnTo>
                      <a:pt x="7719219" y="3496469"/>
                    </a:lnTo>
                    <a:lnTo>
                      <a:pt x="7493000" y="3472656"/>
                    </a:lnTo>
                    <a:lnTo>
                      <a:pt x="7405687" y="3250406"/>
                    </a:lnTo>
                    <a:lnTo>
                      <a:pt x="7223125" y="3250406"/>
                    </a:lnTo>
                    <a:lnTo>
                      <a:pt x="6933406" y="2956719"/>
                    </a:lnTo>
                    <a:lnTo>
                      <a:pt x="6953250" y="2754313"/>
                    </a:lnTo>
                    <a:lnTo>
                      <a:pt x="6572250" y="2373313"/>
                    </a:lnTo>
                    <a:lnTo>
                      <a:pt x="6504781" y="2131219"/>
                    </a:lnTo>
                    <a:lnTo>
                      <a:pt x="6258719" y="2238375"/>
                    </a:lnTo>
                    <a:lnTo>
                      <a:pt x="6191250" y="2103438"/>
                    </a:lnTo>
                    <a:lnTo>
                      <a:pt x="6350000" y="1857375"/>
                    </a:lnTo>
                    <a:lnTo>
                      <a:pt x="6167437" y="1678781"/>
                    </a:lnTo>
                    <a:lnTo>
                      <a:pt x="6167437" y="1365250"/>
                    </a:lnTo>
                    <a:lnTo>
                      <a:pt x="6012656" y="1206500"/>
                    </a:lnTo>
                    <a:lnTo>
                      <a:pt x="5516562" y="1182688"/>
                    </a:lnTo>
                    <a:lnTo>
                      <a:pt x="5516562" y="892969"/>
                    </a:lnTo>
                    <a:lnTo>
                      <a:pt x="5786437" y="690563"/>
                    </a:lnTo>
                    <a:lnTo>
                      <a:pt x="5786437" y="464344"/>
                    </a:lnTo>
                    <a:lnTo>
                      <a:pt x="6080125" y="329406"/>
                    </a:lnTo>
                    <a:lnTo>
                      <a:pt x="5921375" y="242094"/>
                    </a:lnTo>
                    <a:lnTo>
                      <a:pt x="5742781" y="329406"/>
                    </a:lnTo>
                    <a:lnTo>
                      <a:pt x="5381625" y="329406"/>
                    </a:lnTo>
                    <a:lnTo>
                      <a:pt x="5270500" y="226219"/>
                    </a:lnTo>
                    <a:lnTo>
                      <a:pt x="5210969" y="246063"/>
                    </a:lnTo>
                    <a:lnTo>
                      <a:pt x="5083969" y="369094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33" name="FR-31">
                <a:extLst>
                  <a:ext uri="{FF2B5EF4-FFF2-40B4-BE49-F238E27FC236}">
                    <a16:creationId xmlns:a16="http://schemas.microsoft.com/office/drawing/2014/main" id="{FECD2748-A40F-48A9-841C-53A050E196DF}"/>
                  </a:ext>
                </a:extLst>
              </p:cNvPr>
              <p:cNvSpPr/>
              <p:nvPr/>
            </p:nvSpPr>
            <p:spPr>
              <a:xfrm>
                <a:off x="2188033" y="4808477"/>
                <a:ext cx="749646" cy="791457"/>
              </a:xfrm>
              <a:custGeom>
                <a:avLst/>
                <a:gdLst/>
                <a:ahLst/>
                <a:cxnLst/>
                <a:rect l="0" t="0" r="0" b="0"/>
                <a:pathLst>
                  <a:path w="8310564" h="8786813">
                    <a:moveTo>
                      <a:pt x="5683250" y="0"/>
                    </a:moveTo>
                    <a:lnTo>
                      <a:pt x="5322094" y="134937"/>
                    </a:lnTo>
                    <a:lnTo>
                      <a:pt x="5210969" y="313531"/>
                    </a:lnTo>
                    <a:lnTo>
                      <a:pt x="5076031" y="158750"/>
                    </a:lnTo>
                    <a:lnTo>
                      <a:pt x="4829969" y="134937"/>
                    </a:lnTo>
                    <a:lnTo>
                      <a:pt x="4782344" y="361156"/>
                    </a:lnTo>
                    <a:lnTo>
                      <a:pt x="4627563" y="424656"/>
                    </a:lnTo>
                    <a:lnTo>
                      <a:pt x="4849813" y="539750"/>
                    </a:lnTo>
                    <a:lnTo>
                      <a:pt x="4695031" y="785812"/>
                    </a:lnTo>
                    <a:lnTo>
                      <a:pt x="4131469" y="944562"/>
                    </a:lnTo>
                    <a:lnTo>
                      <a:pt x="3885406" y="650875"/>
                    </a:lnTo>
                    <a:lnTo>
                      <a:pt x="3663156" y="650875"/>
                    </a:lnTo>
                    <a:lnTo>
                      <a:pt x="3480594" y="762000"/>
                    </a:lnTo>
                    <a:lnTo>
                      <a:pt x="2829719" y="762000"/>
                    </a:lnTo>
                    <a:lnTo>
                      <a:pt x="2762250" y="789781"/>
                    </a:lnTo>
                    <a:lnTo>
                      <a:pt x="2829719" y="1031875"/>
                    </a:lnTo>
                    <a:lnTo>
                      <a:pt x="3210719" y="1412875"/>
                    </a:lnTo>
                    <a:lnTo>
                      <a:pt x="3190875" y="1615281"/>
                    </a:lnTo>
                    <a:lnTo>
                      <a:pt x="3480594" y="1908968"/>
                    </a:lnTo>
                    <a:lnTo>
                      <a:pt x="3663156" y="1908968"/>
                    </a:lnTo>
                    <a:lnTo>
                      <a:pt x="3750469" y="2131218"/>
                    </a:lnTo>
                    <a:lnTo>
                      <a:pt x="3976688" y="2155031"/>
                    </a:lnTo>
                    <a:lnTo>
                      <a:pt x="4044156" y="2357437"/>
                    </a:lnTo>
                    <a:lnTo>
                      <a:pt x="3817938" y="2448718"/>
                    </a:lnTo>
                    <a:lnTo>
                      <a:pt x="3345656" y="2651125"/>
                    </a:lnTo>
                    <a:lnTo>
                      <a:pt x="3123406" y="3167062"/>
                    </a:lnTo>
                    <a:lnTo>
                      <a:pt x="2944813" y="3702843"/>
                    </a:lnTo>
                    <a:lnTo>
                      <a:pt x="2829719" y="3861593"/>
                    </a:lnTo>
                    <a:lnTo>
                      <a:pt x="2472531" y="3615531"/>
                    </a:lnTo>
                    <a:lnTo>
                      <a:pt x="1639094" y="3548062"/>
                    </a:lnTo>
                    <a:lnTo>
                      <a:pt x="1190625" y="4131468"/>
                    </a:lnTo>
                    <a:lnTo>
                      <a:pt x="944563" y="4266406"/>
                    </a:lnTo>
                    <a:lnTo>
                      <a:pt x="785813" y="4488656"/>
                    </a:lnTo>
                    <a:lnTo>
                      <a:pt x="607219" y="4758531"/>
                    </a:lnTo>
                    <a:lnTo>
                      <a:pt x="607219" y="4917281"/>
                    </a:lnTo>
                    <a:lnTo>
                      <a:pt x="317500" y="5028406"/>
                    </a:lnTo>
                    <a:lnTo>
                      <a:pt x="91281" y="5409406"/>
                    </a:lnTo>
                    <a:lnTo>
                      <a:pt x="67469" y="5611812"/>
                    </a:lnTo>
                    <a:lnTo>
                      <a:pt x="472281" y="5905500"/>
                    </a:lnTo>
                    <a:lnTo>
                      <a:pt x="539750" y="6195218"/>
                    </a:lnTo>
                    <a:lnTo>
                      <a:pt x="404813" y="6421437"/>
                    </a:lnTo>
                    <a:lnTo>
                      <a:pt x="674688" y="6330156"/>
                    </a:lnTo>
                    <a:lnTo>
                      <a:pt x="809625" y="6445250"/>
                    </a:lnTo>
                    <a:lnTo>
                      <a:pt x="920750" y="6913562"/>
                    </a:lnTo>
                    <a:lnTo>
                      <a:pt x="607219" y="7096125"/>
                    </a:lnTo>
                    <a:lnTo>
                      <a:pt x="631031" y="7342187"/>
                    </a:lnTo>
                    <a:lnTo>
                      <a:pt x="472281" y="7496968"/>
                    </a:lnTo>
                    <a:lnTo>
                      <a:pt x="250031" y="7385843"/>
                    </a:lnTo>
                    <a:lnTo>
                      <a:pt x="0" y="7385843"/>
                    </a:lnTo>
                    <a:lnTo>
                      <a:pt x="31750" y="8719343"/>
                    </a:lnTo>
                    <a:lnTo>
                      <a:pt x="1039813" y="8786812"/>
                    </a:lnTo>
                    <a:lnTo>
                      <a:pt x="1091406" y="7568406"/>
                    </a:lnTo>
                    <a:lnTo>
                      <a:pt x="1436688" y="7620000"/>
                    </a:lnTo>
                    <a:lnTo>
                      <a:pt x="1948656" y="7917656"/>
                    </a:lnTo>
                    <a:lnTo>
                      <a:pt x="2159000" y="7723187"/>
                    </a:lnTo>
                    <a:lnTo>
                      <a:pt x="2067719" y="7588250"/>
                    </a:lnTo>
                    <a:lnTo>
                      <a:pt x="2067719" y="7139781"/>
                    </a:lnTo>
                    <a:lnTo>
                      <a:pt x="2289969" y="6869906"/>
                    </a:lnTo>
                    <a:lnTo>
                      <a:pt x="2877344" y="6711156"/>
                    </a:lnTo>
                    <a:lnTo>
                      <a:pt x="2964656" y="6377781"/>
                    </a:lnTo>
                    <a:lnTo>
                      <a:pt x="2829719" y="6286500"/>
                    </a:lnTo>
                    <a:lnTo>
                      <a:pt x="2809875" y="5857875"/>
                    </a:lnTo>
                    <a:lnTo>
                      <a:pt x="3325813" y="5544343"/>
                    </a:lnTo>
                    <a:lnTo>
                      <a:pt x="3615531" y="5524500"/>
                    </a:lnTo>
                    <a:lnTo>
                      <a:pt x="3909219" y="5611812"/>
                    </a:lnTo>
                    <a:lnTo>
                      <a:pt x="4155281" y="5838031"/>
                    </a:lnTo>
                    <a:lnTo>
                      <a:pt x="4314031" y="5857875"/>
                    </a:lnTo>
                    <a:lnTo>
                      <a:pt x="4448969" y="5635625"/>
                    </a:lnTo>
                    <a:lnTo>
                      <a:pt x="4333875" y="5476875"/>
                    </a:lnTo>
                    <a:lnTo>
                      <a:pt x="4131469" y="5409406"/>
                    </a:lnTo>
                    <a:lnTo>
                      <a:pt x="4111625" y="5341937"/>
                    </a:lnTo>
                    <a:lnTo>
                      <a:pt x="4266406" y="5119687"/>
                    </a:lnTo>
                    <a:lnTo>
                      <a:pt x="4806156" y="5072062"/>
                    </a:lnTo>
                    <a:lnTo>
                      <a:pt x="4873625" y="4941093"/>
                    </a:lnTo>
                    <a:lnTo>
                      <a:pt x="4782344" y="4782343"/>
                    </a:lnTo>
                    <a:lnTo>
                      <a:pt x="4468813" y="4556125"/>
                    </a:lnTo>
                    <a:lnTo>
                      <a:pt x="4536281" y="4421187"/>
                    </a:lnTo>
                    <a:lnTo>
                      <a:pt x="4695031" y="4310062"/>
                    </a:lnTo>
                    <a:lnTo>
                      <a:pt x="4849813" y="4353718"/>
                    </a:lnTo>
                    <a:lnTo>
                      <a:pt x="5099844" y="4691062"/>
                    </a:lnTo>
                    <a:lnTo>
                      <a:pt x="5119688" y="4917281"/>
                    </a:lnTo>
                    <a:lnTo>
                      <a:pt x="5548313" y="4960937"/>
                    </a:lnTo>
                    <a:lnTo>
                      <a:pt x="5635625" y="4758531"/>
                    </a:lnTo>
                    <a:lnTo>
                      <a:pt x="5433219" y="4512468"/>
                    </a:lnTo>
                    <a:lnTo>
                      <a:pt x="5568156" y="4556125"/>
                    </a:lnTo>
                    <a:lnTo>
                      <a:pt x="6064250" y="4782343"/>
                    </a:lnTo>
                    <a:lnTo>
                      <a:pt x="6334125" y="4738687"/>
                    </a:lnTo>
                    <a:lnTo>
                      <a:pt x="6532563" y="4655343"/>
                    </a:lnTo>
                    <a:lnTo>
                      <a:pt x="6484938" y="4603750"/>
                    </a:lnTo>
                    <a:lnTo>
                      <a:pt x="6802438" y="4460875"/>
                    </a:lnTo>
                    <a:lnTo>
                      <a:pt x="6869906" y="4075906"/>
                    </a:lnTo>
                    <a:lnTo>
                      <a:pt x="7258844" y="3901281"/>
                    </a:lnTo>
                    <a:lnTo>
                      <a:pt x="7151688" y="3655218"/>
                    </a:lnTo>
                    <a:lnTo>
                      <a:pt x="7504906" y="3337718"/>
                    </a:lnTo>
                    <a:lnTo>
                      <a:pt x="7679531" y="3655218"/>
                    </a:lnTo>
                    <a:lnTo>
                      <a:pt x="8203406" y="3480593"/>
                    </a:lnTo>
                    <a:lnTo>
                      <a:pt x="8302625" y="3464718"/>
                    </a:lnTo>
                    <a:lnTo>
                      <a:pt x="8310563" y="3302000"/>
                    </a:lnTo>
                    <a:lnTo>
                      <a:pt x="8310563" y="2984500"/>
                    </a:lnTo>
                    <a:lnTo>
                      <a:pt x="8040688" y="3032125"/>
                    </a:lnTo>
                    <a:lnTo>
                      <a:pt x="7703344" y="2940843"/>
                    </a:lnTo>
                    <a:lnTo>
                      <a:pt x="7409656" y="2583656"/>
                    </a:lnTo>
                    <a:lnTo>
                      <a:pt x="7298531" y="2424906"/>
                    </a:lnTo>
                    <a:lnTo>
                      <a:pt x="6715125" y="2178843"/>
                    </a:lnTo>
                    <a:lnTo>
                      <a:pt x="6580188" y="1976437"/>
                    </a:lnTo>
                    <a:lnTo>
                      <a:pt x="6758781" y="1908968"/>
                    </a:lnTo>
                    <a:lnTo>
                      <a:pt x="6758781" y="1662906"/>
                    </a:lnTo>
                    <a:lnTo>
                      <a:pt x="6580188" y="1460500"/>
                    </a:lnTo>
                    <a:lnTo>
                      <a:pt x="6353969" y="1099343"/>
                    </a:lnTo>
                    <a:lnTo>
                      <a:pt x="6334125" y="785812"/>
                    </a:lnTo>
                    <a:lnTo>
                      <a:pt x="6266656" y="742156"/>
                    </a:lnTo>
                    <a:lnTo>
                      <a:pt x="5996781" y="424656"/>
                    </a:lnTo>
                    <a:lnTo>
                      <a:pt x="5885656" y="91281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34" name="FR-82">
                <a:extLst>
                  <a:ext uri="{FF2B5EF4-FFF2-40B4-BE49-F238E27FC236}">
                    <a16:creationId xmlns:a16="http://schemas.microsoft.com/office/drawing/2014/main" id="{09CCD89A-3459-4D2D-B053-92F83514AED8}"/>
                  </a:ext>
                </a:extLst>
              </p:cNvPr>
              <p:cNvSpPr/>
              <p:nvPr/>
            </p:nvSpPr>
            <p:spPr>
              <a:xfrm>
                <a:off x="2324333" y="4481571"/>
                <a:ext cx="579272" cy="412934"/>
              </a:xfrm>
              <a:custGeom>
                <a:avLst/>
                <a:gdLst/>
                <a:ahLst/>
                <a:cxnLst/>
                <a:rect l="0" t="0" r="0" b="0"/>
                <a:pathLst>
                  <a:path w="6465095" h="4468813">
                    <a:moveTo>
                      <a:pt x="1004094" y="0"/>
                    </a:moveTo>
                    <a:lnTo>
                      <a:pt x="829469" y="567531"/>
                    </a:lnTo>
                    <a:lnTo>
                      <a:pt x="1103312" y="865187"/>
                    </a:lnTo>
                    <a:lnTo>
                      <a:pt x="980281" y="1337468"/>
                    </a:lnTo>
                    <a:lnTo>
                      <a:pt x="829469" y="1512093"/>
                    </a:lnTo>
                    <a:lnTo>
                      <a:pt x="932656" y="1809750"/>
                    </a:lnTo>
                    <a:lnTo>
                      <a:pt x="460375" y="1908968"/>
                    </a:lnTo>
                    <a:lnTo>
                      <a:pt x="87312" y="2008187"/>
                    </a:lnTo>
                    <a:lnTo>
                      <a:pt x="186531" y="2353468"/>
                    </a:lnTo>
                    <a:lnTo>
                      <a:pt x="0" y="2409031"/>
                    </a:lnTo>
                    <a:lnTo>
                      <a:pt x="111125" y="2512218"/>
                    </a:lnTo>
                    <a:lnTo>
                      <a:pt x="472281" y="2512218"/>
                    </a:lnTo>
                    <a:lnTo>
                      <a:pt x="650875" y="2424906"/>
                    </a:lnTo>
                    <a:lnTo>
                      <a:pt x="809625" y="2512218"/>
                    </a:lnTo>
                    <a:lnTo>
                      <a:pt x="515937" y="2647156"/>
                    </a:lnTo>
                    <a:lnTo>
                      <a:pt x="515937" y="2873375"/>
                    </a:lnTo>
                    <a:lnTo>
                      <a:pt x="246062" y="3075781"/>
                    </a:lnTo>
                    <a:lnTo>
                      <a:pt x="246062" y="3365500"/>
                    </a:lnTo>
                    <a:lnTo>
                      <a:pt x="742156" y="3389312"/>
                    </a:lnTo>
                    <a:lnTo>
                      <a:pt x="896937" y="3548062"/>
                    </a:lnTo>
                    <a:lnTo>
                      <a:pt x="896937" y="3861593"/>
                    </a:lnTo>
                    <a:lnTo>
                      <a:pt x="1079500" y="4040187"/>
                    </a:lnTo>
                    <a:lnTo>
                      <a:pt x="920750" y="4286250"/>
                    </a:lnTo>
                    <a:lnTo>
                      <a:pt x="988219" y="4421187"/>
                    </a:lnTo>
                    <a:lnTo>
                      <a:pt x="1301750" y="4286250"/>
                    </a:lnTo>
                    <a:lnTo>
                      <a:pt x="1952625" y="4286250"/>
                    </a:lnTo>
                    <a:lnTo>
                      <a:pt x="2135187" y="4175125"/>
                    </a:lnTo>
                    <a:lnTo>
                      <a:pt x="2357437" y="4175125"/>
                    </a:lnTo>
                    <a:lnTo>
                      <a:pt x="2603500" y="4468812"/>
                    </a:lnTo>
                    <a:lnTo>
                      <a:pt x="3167062" y="4310062"/>
                    </a:lnTo>
                    <a:lnTo>
                      <a:pt x="3321844" y="4064000"/>
                    </a:lnTo>
                    <a:lnTo>
                      <a:pt x="3099594" y="3948906"/>
                    </a:lnTo>
                    <a:lnTo>
                      <a:pt x="3254375" y="3885406"/>
                    </a:lnTo>
                    <a:lnTo>
                      <a:pt x="3302000" y="3659187"/>
                    </a:lnTo>
                    <a:lnTo>
                      <a:pt x="3548062" y="3683000"/>
                    </a:lnTo>
                    <a:lnTo>
                      <a:pt x="3683000" y="3837781"/>
                    </a:lnTo>
                    <a:lnTo>
                      <a:pt x="3794125" y="3659187"/>
                    </a:lnTo>
                    <a:lnTo>
                      <a:pt x="4155281" y="3524250"/>
                    </a:lnTo>
                    <a:lnTo>
                      <a:pt x="4318000" y="3599656"/>
                    </a:lnTo>
                    <a:lnTo>
                      <a:pt x="4445000" y="3389312"/>
                    </a:lnTo>
                    <a:lnTo>
                      <a:pt x="4222750" y="3143250"/>
                    </a:lnTo>
                    <a:lnTo>
                      <a:pt x="4647406" y="3143250"/>
                    </a:lnTo>
                    <a:lnTo>
                      <a:pt x="4782344" y="2897187"/>
                    </a:lnTo>
                    <a:lnTo>
                      <a:pt x="5076031" y="2627312"/>
                    </a:lnTo>
                    <a:lnTo>
                      <a:pt x="4782344" y="2627312"/>
                    </a:lnTo>
                    <a:lnTo>
                      <a:pt x="4873625" y="2246312"/>
                    </a:lnTo>
                    <a:lnTo>
                      <a:pt x="5635625" y="2155031"/>
                    </a:lnTo>
                    <a:lnTo>
                      <a:pt x="5929312" y="1976437"/>
                    </a:lnTo>
                    <a:lnTo>
                      <a:pt x="6286500" y="1841500"/>
                    </a:lnTo>
                    <a:lnTo>
                      <a:pt x="6401594" y="1726406"/>
                    </a:lnTo>
                    <a:lnTo>
                      <a:pt x="6262687" y="1369218"/>
                    </a:lnTo>
                    <a:lnTo>
                      <a:pt x="6465094" y="964406"/>
                    </a:lnTo>
                    <a:lnTo>
                      <a:pt x="6107906" y="940593"/>
                    </a:lnTo>
                    <a:lnTo>
                      <a:pt x="6064250" y="381000"/>
                    </a:lnTo>
                    <a:lnTo>
                      <a:pt x="5524500" y="627062"/>
                    </a:lnTo>
                    <a:lnTo>
                      <a:pt x="5163344" y="539750"/>
                    </a:lnTo>
                    <a:lnTo>
                      <a:pt x="4941094" y="809625"/>
                    </a:lnTo>
                    <a:lnTo>
                      <a:pt x="4560094" y="762000"/>
                    </a:lnTo>
                    <a:lnTo>
                      <a:pt x="4492625" y="1210468"/>
                    </a:lnTo>
                    <a:lnTo>
                      <a:pt x="4310062" y="1210468"/>
                    </a:lnTo>
                    <a:lnTo>
                      <a:pt x="4198937" y="964406"/>
                    </a:lnTo>
                    <a:lnTo>
                      <a:pt x="4131469" y="853281"/>
                    </a:lnTo>
                    <a:lnTo>
                      <a:pt x="3929062" y="873125"/>
                    </a:lnTo>
                    <a:lnTo>
                      <a:pt x="3548062" y="1277937"/>
                    </a:lnTo>
                    <a:lnTo>
                      <a:pt x="3075781" y="1258093"/>
                    </a:lnTo>
                    <a:lnTo>
                      <a:pt x="3008312" y="964406"/>
                    </a:lnTo>
                    <a:lnTo>
                      <a:pt x="3008312" y="742156"/>
                    </a:lnTo>
                    <a:lnTo>
                      <a:pt x="2964656" y="694531"/>
                    </a:lnTo>
                    <a:lnTo>
                      <a:pt x="2805906" y="873125"/>
                    </a:lnTo>
                    <a:lnTo>
                      <a:pt x="2603500" y="873125"/>
                    </a:lnTo>
                    <a:lnTo>
                      <a:pt x="2381250" y="627062"/>
                    </a:lnTo>
                    <a:lnTo>
                      <a:pt x="2178844" y="627062"/>
                    </a:lnTo>
                    <a:lnTo>
                      <a:pt x="2043906" y="357187"/>
                    </a:lnTo>
                    <a:lnTo>
                      <a:pt x="2222500" y="154781"/>
                    </a:lnTo>
                    <a:lnTo>
                      <a:pt x="2202656" y="23812"/>
                    </a:lnTo>
                    <a:lnTo>
                      <a:pt x="1885156" y="35718"/>
                    </a:lnTo>
                    <a:lnTo>
                      <a:pt x="1924844" y="123031"/>
                    </a:lnTo>
                    <a:lnTo>
                      <a:pt x="1377156" y="222250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35" name="FR-12">
                <a:extLst>
                  <a:ext uri="{FF2B5EF4-FFF2-40B4-BE49-F238E27FC236}">
                    <a16:creationId xmlns:a16="http://schemas.microsoft.com/office/drawing/2014/main" id="{E24DAD78-602B-4620-A59C-670D5C426D80}"/>
                  </a:ext>
                </a:extLst>
              </p:cNvPr>
              <p:cNvSpPr/>
              <p:nvPr/>
            </p:nvSpPr>
            <p:spPr>
              <a:xfrm>
                <a:off x="2852492" y="4126663"/>
                <a:ext cx="749646" cy="808663"/>
              </a:xfrm>
              <a:custGeom>
                <a:avLst/>
                <a:gdLst/>
                <a:ahLst/>
                <a:cxnLst/>
                <a:rect l="0" t="0" r="0" b="0"/>
                <a:pathLst>
                  <a:path w="8290720" h="8945564">
                    <a:moveTo>
                      <a:pt x="4536282" y="0"/>
                    </a:moveTo>
                    <a:lnTo>
                      <a:pt x="3833813" y="599281"/>
                    </a:lnTo>
                    <a:lnTo>
                      <a:pt x="3833813" y="1194594"/>
                    </a:lnTo>
                    <a:lnTo>
                      <a:pt x="3659188" y="1194594"/>
                    </a:lnTo>
                    <a:lnTo>
                      <a:pt x="3587750" y="1754188"/>
                    </a:lnTo>
                    <a:lnTo>
                      <a:pt x="3413125" y="1825625"/>
                    </a:lnTo>
                    <a:lnTo>
                      <a:pt x="3274219" y="2139156"/>
                    </a:lnTo>
                    <a:lnTo>
                      <a:pt x="2500313" y="2139156"/>
                    </a:lnTo>
                    <a:lnTo>
                      <a:pt x="2432844" y="2035969"/>
                    </a:lnTo>
                    <a:lnTo>
                      <a:pt x="2079625" y="2035969"/>
                    </a:lnTo>
                    <a:lnTo>
                      <a:pt x="1869282" y="2385219"/>
                    </a:lnTo>
                    <a:lnTo>
                      <a:pt x="1793875" y="2377281"/>
                    </a:lnTo>
                    <a:lnTo>
                      <a:pt x="1750219" y="2516188"/>
                    </a:lnTo>
                    <a:lnTo>
                      <a:pt x="1591469" y="2694781"/>
                    </a:lnTo>
                    <a:lnTo>
                      <a:pt x="1143000" y="2694781"/>
                    </a:lnTo>
                    <a:lnTo>
                      <a:pt x="1051719" y="2809875"/>
                    </a:lnTo>
                    <a:lnTo>
                      <a:pt x="829469" y="2786063"/>
                    </a:lnTo>
                    <a:lnTo>
                      <a:pt x="424657" y="3234531"/>
                    </a:lnTo>
                    <a:lnTo>
                      <a:pt x="289719" y="3190875"/>
                    </a:lnTo>
                    <a:lnTo>
                      <a:pt x="0" y="3436938"/>
                    </a:lnTo>
                    <a:lnTo>
                      <a:pt x="87313" y="3885406"/>
                    </a:lnTo>
                    <a:lnTo>
                      <a:pt x="313532" y="4222750"/>
                    </a:lnTo>
                    <a:lnTo>
                      <a:pt x="138907" y="4405313"/>
                    </a:lnTo>
                    <a:lnTo>
                      <a:pt x="178594" y="4917281"/>
                    </a:lnTo>
                    <a:lnTo>
                      <a:pt x="535782" y="4941094"/>
                    </a:lnTo>
                    <a:lnTo>
                      <a:pt x="333375" y="5345906"/>
                    </a:lnTo>
                    <a:lnTo>
                      <a:pt x="492125" y="5750719"/>
                    </a:lnTo>
                    <a:lnTo>
                      <a:pt x="694532" y="5635625"/>
                    </a:lnTo>
                    <a:lnTo>
                      <a:pt x="785813" y="5838031"/>
                    </a:lnTo>
                    <a:lnTo>
                      <a:pt x="1075532" y="5548313"/>
                    </a:lnTo>
                    <a:lnTo>
                      <a:pt x="1504157" y="5524500"/>
                    </a:lnTo>
                    <a:lnTo>
                      <a:pt x="1928813" y="5838031"/>
                    </a:lnTo>
                    <a:lnTo>
                      <a:pt x="2670969" y="5972969"/>
                    </a:lnTo>
                    <a:lnTo>
                      <a:pt x="2940844" y="6445250"/>
                    </a:lnTo>
                    <a:lnTo>
                      <a:pt x="3321844" y="6623844"/>
                    </a:lnTo>
                    <a:lnTo>
                      <a:pt x="3524250" y="7139781"/>
                    </a:lnTo>
                    <a:lnTo>
                      <a:pt x="3500438" y="7342188"/>
                    </a:lnTo>
                    <a:lnTo>
                      <a:pt x="3746500" y="7794625"/>
                    </a:lnTo>
                    <a:lnTo>
                      <a:pt x="3746500" y="8040688"/>
                    </a:lnTo>
                    <a:lnTo>
                      <a:pt x="4194969" y="8624094"/>
                    </a:lnTo>
                    <a:lnTo>
                      <a:pt x="4623594" y="8846344"/>
                    </a:lnTo>
                    <a:lnTo>
                      <a:pt x="4893469" y="8778875"/>
                    </a:lnTo>
                    <a:lnTo>
                      <a:pt x="5028407" y="8600281"/>
                    </a:lnTo>
                    <a:lnTo>
                      <a:pt x="5230813" y="8647906"/>
                    </a:lnTo>
                    <a:lnTo>
                      <a:pt x="5695157" y="8945563"/>
                    </a:lnTo>
                    <a:lnTo>
                      <a:pt x="5699125" y="8945563"/>
                    </a:lnTo>
                    <a:lnTo>
                      <a:pt x="5905500" y="8945563"/>
                    </a:lnTo>
                    <a:lnTo>
                      <a:pt x="6326188" y="8945563"/>
                    </a:lnTo>
                    <a:lnTo>
                      <a:pt x="6290469" y="8211344"/>
                    </a:lnTo>
                    <a:lnTo>
                      <a:pt x="6290469" y="7965281"/>
                    </a:lnTo>
                    <a:lnTo>
                      <a:pt x="6500813" y="7965281"/>
                    </a:lnTo>
                    <a:lnTo>
                      <a:pt x="6885782" y="8175625"/>
                    </a:lnTo>
                    <a:lnTo>
                      <a:pt x="7270750" y="8175625"/>
                    </a:lnTo>
                    <a:lnTo>
                      <a:pt x="7203282" y="7754938"/>
                    </a:lnTo>
                    <a:lnTo>
                      <a:pt x="7413625" y="7576344"/>
                    </a:lnTo>
                    <a:lnTo>
                      <a:pt x="7834313" y="7508875"/>
                    </a:lnTo>
                    <a:lnTo>
                      <a:pt x="7834313" y="7155656"/>
                    </a:lnTo>
                    <a:lnTo>
                      <a:pt x="8290719" y="6945313"/>
                    </a:lnTo>
                    <a:lnTo>
                      <a:pt x="8183563" y="6457156"/>
                    </a:lnTo>
                    <a:lnTo>
                      <a:pt x="7798594" y="6457156"/>
                    </a:lnTo>
                    <a:lnTo>
                      <a:pt x="7449344" y="6385719"/>
                    </a:lnTo>
                    <a:lnTo>
                      <a:pt x="7377907" y="6103938"/>
                    </a:lnTo>
                    <a:lnTo>
                      <a:pt x="7659688" y="6036469"/>
                    </a:lnTo>
                    <a:lnTo>
                      <a:pt x="7659688" y="5683250"/>
                    </a:lnTo>
                    <a:lnTo>
                      <a:pt x="7937500" y="5437188"/>
                    </a:lnTo>
                    <a:lnTo>
                      <a:pt x="7727157" y="5334000"/>
                    </a:lnTo>
                    <a:lnTo>
                      <a:pt x="7131844" y="5437188"/>
                    </a:lnTo>
                    <a:lnTo>
                      <a:pt x="7167563" y="5159375"/>
                    </a:lnTo>
                    <a:lnTo>
                      <a:pt x="6746875" y="4980781"/>
                    </a:lnTo>
                    <a:lnTo>
                      <a:pt x="6639719" y="4139406"/>
                    </a:lnTo>
                    <a:lnTo>
                      <a:pt x="6639719" y="3544094"/>
                    </a:lnTo>
                    <a:lnTo>
                      <a:pt x="6290469" y="3298031"/>
                    </a:lnTo>
                    <a:lnTo>
                      <a:pt x="6326188" y="2805906"/>
                    </a:lnTo>
                    <a:lnTo>
                      <a:pt x="5588000" y="1897063"/>
                    </a:lnTo>
                    <a:lnTo>
                      <a:pt x="5516563" y="1194594"/>
                    </a:lnTo>
                    <a:lnTo>
                      <a:pt x="5274469" y="1194594"/>
                    </a:lnTo>
                    <a:lnTo>
                      <a:pt x="5167313" y="492125"/>
                    </a:lnTo>
                    <a:lnTo>
                      <a:pt x="4675188" y="563563"/>
                    </a:lnTo>
                    <a:lnTo>
                      <a:pt x="4607719" y="107156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36" name="FR-81">
                <a:extLst>
                  <a:ext uri="{FF2B5EF4-FFF2-40B4-BE49-F238E27FC236}">
                    <a16:creationId xmlns:a16="http://schemas.microsoft.com/office/drawing/2014/main" id="{77EE17B7-1065-4573-9CC0-67E0FFCA561E}"/>
                  </a:ext>
                </a:extLst>
              </p:cNvPr>
              <p:cNvSpPr/>
              <p:nvPr/>
            </p:nvSpPr>
            <p:spPr>
              <a:xfrm>
                <a:off x="2704051" y="4631022"/>
                <a:ext cx="664459" cy="516168"/>
              </a:xfrm>
              <a:custGeom>
                <a:avLst/>
                <a:gdLst/>
                <a:ahLst/>
                <a:cxnLst/>
                <a:rect l="0" t="0" r="0" b="0"/>
                <a:pathLst>
                  <a:path w="7401720" h="5738814">
                    <a:moveTo>
                      <a:pt x="3210719" y="0"/>
                    </a:moveTo>
                    <a:lnTo>
                      <a:pt x="2782094" y="23813"/>
                    </a:lnTo>
                    <a:lnTo>
                      <a:pt x="2492375" y="313531"/>
                    </a:lnTo>
                    <a:lnTo>
                      <a:pt x="2401094" y="111125"/>
                    </a:lnTo>
                    <a:lnTo>
                      <a:pt x="2198687" y="226219"/>
                    </a:lnTo>
                    <a:lnTo>
                      <a:pt x="2178844" y="178594"/>
                    </a:lnTo>
                    <a:lnTo>
                      <a:pt x="2063750" y="293688"/>
                    </a:lnTo>
                    <a:lnTo>
                      <a:pt x="1706562" y="428625"/>
                    </a:lnTo>
                    <a:lnTo>
                      <a:pt x="1412875" y="607219"/>
                    </a:lnTo>
                    <a:lnTo>
                      <a:pt x="650875" y="698500"/>
                    </a:lnTo>
                    <a:lnTo>
                      <a:pt x="559594" y="1079500"/>
                    </a:lnTo>
                    <a:lnTo>
                      <a:pt x="853281" y="1079500"/>
                    </a:lnTo>
                    <a:lnTo>
                      <a:pt x="559594" y="1349375"/>
                    </a:lnTo>
                    <a:lnTo>
                      <a:pt x="424656" y="1595438"/>
                    </a:lnTo>
                    <a:lnTo>
                      <a:pt x="0" y="1595438"/>
                    </a:lnTo>
                    <a:lnTo>
                      <a:pt x="222250" y="1841500"/>
                    </a:lnTo>
                    <a:lnTo>
                      <a:pt x="95250" y="2051844"/>
                    </a:lnTo>
                    <a:lnTo>
                      <a:pt x="134937" y="2067719"/>
                    </a:lnTo>
                    <a:lnTo>
                      <a:pt x="246062" y="2401094"/>
                    </a:lnTo>
                    <a:lnTo>
                      <a:pt x="515937" y="2718594"/>
                    </a:lnTo>
                    <a:lnTo>
                      <a:pt x="583406" y="2762250"/>
                    </a:lnTo>
                    <a:lnTo>
                      <a:pt x="603250" y="3075781"/>
                    </a:lnTo>
                    <a:lnTo>
                      <a:pt x="829469" y="3436938"/>
                    </a:lnTo>
                    <a:lnTo>
                      <a:pt x="1008062" y="3639344"/>
                    </a:lnTo>
                    <a:lnTo>
                      <a:pt x="1008062" y="3885406"/>
                    </a:lnTo>
                    <a:lnTo>
                      <a:pt x="829469" y="3952875"/>
                    </a:lnTo>
                    <a:lnTo>
                      <a:pt x="964406" y="4155281"/>
                    </a:lnTo>
                    <a:lnTo>
                      <a:pt x="1547812" y="4401344"/>
                    </a:lnTo>
                    <a:lnTo>
                      <a:pt x="1658937" y="4560094"/>
                    </a:lnTo>
                    <a:lnTo>
                      <a:pt x="1952625" y="4917281"/>
                    </a:lnTo>
                    <a:lnTo>
                      <a:pt x="2289969" y="5008563"/>
                    </a:lnTo>
                    <a:lnTo>
                      <a:pt x="2559844" y="4960938"/>
                    </a:lnTo>
                    <a:lnTo>
                      <a:pt x="2559844" y="5278438"/>
                    </a:lnTo>
                    <a:lnTo>
                      <a:pt x="2551906" y="5441156"/>
                    </a:lnTo>
                    <a:lnTo>
                      <a:pt x="2698750" y="5421313"/>
                    </a:lnTo>
                    <a:lnTo>
                      <a:pt x="2663031" y="5595938"/>
                    </a:lnTo>
                    <a:lnTo>
                      <a:pt x="3155156" y="5595938"/>
                    </a:lnTo>
                    <a:lnTo>
                      <a:pt x="3611562" y="5738813"/>
                    </a:lnTo>
                    <a:lnTo>
                      <a:pt x="3647281" y="5282406"/>
                    </a:lnTo>
                    <a:lnTo>
                      <a:pt x="3857625" y="5282406"/>
                    </a:lnTo>
                    <a:lnTo>
                      <a:pt x="4627562" y="5421313"/>
                    </a:lnTo>
                    <a:lnTo>
                      <a:pt x="5365750" y="5421313"/>
                    </a:lnTo>
                    <a:lnTo>
                      <a:pt x="5925344" y="5246688"/>
                    </a:lnTo>
                    <a:lnTo>
                      <a:pt x="6068219" y="4790281"/>
                    </a:lnTo>
                    <a:lnTo>
                      <a:pt x="5683250" y="4437063"/>
                    </a:lnTo>
                    <a:lnTo>
                      <a:pt x="5786437" y="4087813"/>
                    </a:lnTo>
                    <a:lnTo>
                      <a:pt x="5996781" y="3774281"/>
                    </a:lnTo>
                    <a:lnTo>
                      <a:pt x="6346031" y="4016375"/>
                    </a:lnTo>
                    <a:lnTo>
                      <a:pt x="7258844" y="3702844"/>
                    </a:lnTo>
                    <a:lnTo>
                      <a:pt x="7401719" y="3421063"/>
                    </a:lnTo>
                    <a:lnTo>
                      <a:pt x="6937375" y="3123406"/>
                    </a:lnTo>
                    <a:lnTo>
                      <a:pt x="6734969" y="3075781"/>
                    </a:lnTo>
                    <a:lnTo>
                      <a:pt x="6600031" y="3254375"/>
                    </a:lnTo>
                    <a:lnTo>
                      <a:pt x="6330156" y="3321844"/>
                    </a:lnTo>
                    <a:lnTo>
                      <a:pt x="5901531" y="3099594"/>
                    </a:lnTo>
                    <a:lnTo>
                      <a:pt x="5453062" y="2516188"/>
                    </a:lnTo>
                    <a:lnTo>
                      <a:pt x="5453062" y="2270125"/>
                    </a:lnTo>
                    <a:lnTo>
                      <a:pt x="5207000" y="1817688"/>
                    </a:lnTo>
                    <a:lnTo>
                      <a:pt x="5230812" y="1615281"/>
                    </a:lnTo>
                    <a:lnTo>
                      <a:pt x="5028406" y="1099344"/>
                    </a:lnTo>
                    <a:lnTo>
                      <a:pt x="4647406" y="920750"/>
                    </a:lnTo>
                    <a:lnTo>
                      <a:pt x="4377531" y="448469"/>
                    </a:lnTo>
                    <a:lnTo>
                      <a:pt x="3635375" y="313531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37" name="FR-01">
                <a:extLst>
                  <a:ext uri="{FF2B5EF4-FFF2-40B4-BE49-F238E27FC236}">
                    <a16:creationId xmlns:a16="http://schemas.microsoft.com/office/drawing/2014/main" id="{FCD236C9-51CC-40AE-B947-A1E8A9923AFA}"/>
                  </a:ext>
                </a:extLst>
              </p:cNvPr>
              <p:cNvSpPr/>
              <p:nvPr/>
            </p:nvSpPr>
            <p:spPr>
              <a:xfrm>
                <a:off x="4147335" y="3087919"/>
                <a:ext cx="647422" cy="584990"/>
              </a:xfrm>
              <a:custGeom>
                <a:avLst/>
                <a:gdLst/>
                <a:ahLst/>
                <a:cxnLst/>
                <a:rect l="0" t="0" r="0" b="0"/>
                <a:pathLst>
                  <a:path w="7096126" h="6365876">
                    <a:moveTo>
                      <a:pt x="1246188" y="0"/>
                    </a:moveTo>
                    <a:lnTo>
                      <a:pt x="972344" y="27782"/>
                    </a:lnTo>
                    <a:lnTo>
                      <a:pt x="797719" y="349250"/>
                    </a:lnTo>
                    <a:lnTo>
                      <a:pt x="329407" y="2182813"/>
                    </a:lnTo>
                    <a:lnTo>
                      <a:pt x="261938" y="2333625"/>
                    </a:lnTo>
                    <a:lnTo>
                      <a:pt x="214313" y="2913063"/>
                    </a:lnTo>
                    <a:lnTo>
                      <a:pt x="79375" y="3099594"/>
                    </a:lnTo>
                    <a:lnTo>
                      <a:pt x="79375" y="3937000"/>
                    </a:lnTo>
                    <a:lnTo>
                      <a:pt x="0" y="4127500"/>
                    </a:lnTo>
                    <a:lnTo>
                      <a:pt x="484188" y="4421188"/>
                    </a:lnTo>
                    <a:lnTo>
                      <a:pt x="674688" y="4448969"/>
                    </a:lnTo>
                    <a:lnTo>
                      <a:pt x="972344" y="4718844"/>
                    </a:lnTo>
                    <a:lnTo>
                      <a:pt x="1023938" y="5151438"/>
                    </a:lnTo>
                    <a:lnTo>
                      <a:pt x="1349375" y="5044282"/>
                    </a:lnTo>
                    <a:lnTo>
                      <a:pt x="1853407" y="5191125"/>
                    </a:lnTo>
                    <a:lnTo>
                      <a:pt x="1861344" y="5095875"/>
                    </a:lnTo>
                    <a:lnTo>
                      <a:pt x="2103438" y="5095875"/>
                    </a:lnTo>
                    <a:lnTo>
                      <a:pt x="2452688" y="5421313"/>
                    </a:lnTo>
                    <a:lnTo>
                      <a:pt x="2778125" y="5258594"/>
                    </a:lnTo>
                    <a:lnTo>
                      <a:pt x="2940844" y="4774407"/>
                    </a:lnTo>
                    <a:lnTo>
                      <a:pt x="3103563" y="4583907"/>
                    </a:lnTo>
                    <a:lnTo>
                      <a:pt x="3317875" y="4611688"/>
                    </a:lnTo>
                    <a:lnTo>
                      <a:pt x="3532188" y="4802188"/>
                    </a:lnTo>
                    <a:lnTo>
                      <a:pt x="3643313" y="5151438"/>
                    </a:lnTo>
                    <a:lnTo>
                      <a:pt x="4639469" y="6365875"/>
                    </a:lnTo>
                    <a:lnTo>
                      <a:pt x="4937125" y="6151563"/>
                    </a:lnTo>
                    <a:lnTo>
                      <a:pt x="4988719" y="5691188"/>
                    </a:lnTo>
                    <a:lnTo>
                      <a:pt x="5314157" y="5635625"/>
                    </a:lnTo>
                    <a:lnTo>
                      <a:pt x="5314157" y="4826000"/>
                    </a:lnTo>
                    <a:lnTo>
                      <a:pt x="5476875" y="4691063"/>
                    </a:lnTo>
                    <a:lnTo>
                      <a:pt x="5528469" y="3964782"/>
                    </a:lnTo>
                    <a:lnTo>
                      <a:pt x="5591969" y="4016375"/>
                    </a:lnTo>
                    <a:lnTo>
                      <a:pt x="5584032" y="3750469"/>
                    </a:lnTo>
                    <a:lnTo>
                      <a:pt x="5449094" y="3504407"/>
                    </a:lnTo>
                    <a:lnTo>
                      <a:pt x="5504657" y="2805907"/>
                    </a:lnTo>
                    <a:lnTo>
                      <a:pt x="5746750" y="2940844"/>
                    </a:lnTo>
                    <a:lnTo>
                      <a:pt x="5881688" y="2694782"/>
                    </a:lnTo>
                    <a:lnTo>
                      <a:pt x="6123782" y="2615407"/>
                    </a:lnTo>
                    <a:lnTo>
                      <a:pt x="6373813" y="2416969"/>
                    </a:lnTo>
                    <a:lnTo>
                      <a:pt x="6103938" y="2416969"/>
                    </a:lnTo>
                    <a:lnTo>
                      <a:pt x="6103938" y="1944688"/>
                    </a:lnTo>
                    <a:lnTo>
                      <a:pt x="6401594" y="1770063"/>
                    </a:lnTo>
                    <a:lnTo>
                      <a:pt x="6846094" y="1722438"/>
                    </a:lnTo>
                    <a:lnTo>
                      <a:pt x="6873875" y="1472407"/>
                    </a:lnTo>
                    <a:lnTo>
                      <a:pt x="6723063" y="1373188"/>
                    </a:lnTo>
                    <a:lnTo>
                      <a:pt x="7096125" y="900907"/>
                    </a:lnTo>
                    <a:lnTo>
                      <a:pt x="7044532" y="754063"/>
                    </a:lnTo>
                    <a:lnTo>
                      <a:pt x="6619875" y="527844"/>
                    </a:lnTo>
                    <a:lnTo>
                      <a:pt x="5588000" y="1662907"/>
                    </a:lnTo>
                    <a:lnTo>
                      <a:pt x="4869657" y="1662907"/>
                    </a:lnTo>
                    <a:lnTo>
                      <a:pt x="4869657" y="1365250"/>
                    </a:lnTo>
                    <a:lnTo>
                      <a:pt x="4472782" y="1166813"/>
                    </a:lnTo>
                    <a:lnTo>
                      <a:pt x="4000500" y="1686719"/>
                    </a:lnTo>
                    <a:lnTo>
                      <a:pt x="3627438" y="1738313"/>
                    </a:lnTo>
                    <a:lnTo>
                      <a:pt x="3627438" y="1389063"/>
                    </a:lnTo>
                    <a:lnTo>
                      <a:pt x="3305969" y="1242219"/>
                    </a:lnTo>
                    <a:lnTo>
                      <a:pt x="2809875" y="547688"/>
                    </a:lnTo>
                    <a:lnTo>
                      <a:pt x="2361407" y="373063"/>
                    </a:lnTo>
                    <a:lnTo>
                      <a:pt x="2214563" y="51594"/>
                    </a:lnTo>
                    <a:lnTo>
                      <a:pt x="1964532" y="0"/>
                    </a:lnTo>
                    <a:lnTo>
                      <a:pt x="1718469" y="174625"/>
                    </a:lnTo>
                    <a:lnTo>
                      <a:pt x="1520032" y="226219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38" name="FR-38">
                <a:extLst>
                  <a:ext uri="{FF2B5EF4-FFF2-40B4-BE49-F238E27FC236}">
                    <a16:creationId xmlns:a16="http://schemas.microsoft.com/office/drawing/2014/main" id="{323A3569-2BD8-4EFA-828F-2F18C346244C}"/>
                  </a:ext>
                </a:extLst>
              </p:cNvPr>
              <p:cNvSpPr/>
              <p:nvPr/>
            </p:nvSpPr>
            <p:spPr>
              <a:xfrm>
                <a:off x="4168543" y="3508916"/>
                <a:ext cx="749647" cy="757046"/>
              </a:xfrm>
              <a:custGeom>
                <a:avLst/>
                <a:gdLst/>
                <a:ahLst/>
                <a:cxnLst/>
                <a:rect l="0" t="0" r="0" b="0"/>
                <a:pathLst>
                  <a:path w="8385970" h="8441532">
                    <a:moveTo>
                      <a:pt x="2877344" y="0"/>
                    </a:moveTo>
                    <a:lnTo>
                      <a:pt x="2714625" y="190500"/>
                    </a:lnTo>
                    <a:lnTo>
                      <a:pt x="2551906" y="674687"/>
                    </a:lnTo>
                    <a:lnTo>
                      <a:pt x="2226469" y="837406"/>
                    </a:lnTo>
                    <a:lnTo>
                      <a:pt x="1877219" y="511968"/>
                    </a:lnTo>
                    <a:lnTo>
                      <a:pt x="1635125" y="511968"/>
                    </a:lnTo>
                    <a:lnTo>
                      <a:pt x="1607344" y="865187"/>
                    </a:lnTo>
                    <a:lnTo>
                      <a:pt x="1960563" y="1162843"/>
                    </a:lnTo>
                    <a:lnTo>
                      <a:pt x="1420813" y="1861343"/>
                    </a:lnTo>
                    <a:lnTo>
                      <a:pt x="718344" y="2024062"/>
                    </a:lnTo>
                    <a:lnTo>
                      <a:pt x="178594" y="2214562"/>
                    </a:lnTo>
                    <a:lnTo>
                      <a:pt x="527844" y="2563812"/>
                    </a:lnTo>
                    <a:lnTo>
                      <a:pt x="611188" y="2726531"/>
                    </a:lnTo>
                    <a:lnTo>
                      <a:pt x="71438" y="2996406"/>
                    </a:lnTo>
                    <a:lnTo>
                      <a:pt x="15875" y="3778250"/>
                    </a:lnTo>
                    <a:lnTo>
                      <a:pt x="0" y="3786187"/>
                    </a:lnTo>
                    <a:lnTo>
                      <a:pt x="150813" y="4099718"/>
                    </a:lnTo>
                    <a:lnTo>
                      <a:pt x="583406" y="4234656"/>
                    </a:lnTo>
                    <a:lnTo>
                      <a:pt x="881063" y="4127500"/>
                    </a:lnTo>
                    <a:lnTo>
                      <a:pt x="1230313" y="3885406"/>
                    </a:lnTo>
                    <a:lnTo>
                      <a:pt x="1690688" y="4262437"/>
                    </a:lnTo>
                    <a:lnTo>
                      <a:pt x="2067719" y="4262437"/>
                    </a:lnTo>
                    <a:lnTo>
                      <a:pt x="2337594" y="4639468"/>
                    </a:lnTo>
                    <a:lnTo>
                      <a:pt x="2226469" y="4909343"/>
                    </a:lnTo>
                    <a:lnTo>
                      <a:pt x="2282031" y="5290343"/>
                    </a:lnTo>
                    <a:lnTo>
                      <a:pt x="2147094" y="5667375"/>
                    </a:lnTo>
                    <a:lnTo>
                      <a:pt x="2202656" y="5802312"/>
                    </a:lnTo>
                    <a:lnTo>
                      <a:pt x="2389188" y="5746750"/>
                    </a:lnTo>
                    <a:lnTo>
                      <a:pt x="2821781" y="5881687"/>
                    </a:lnTo>
                    <a:lnTo>
                      <a:pt x="3389313" y="6044406"/>
                    </a:lnTo>
                    <a:lnTo>
                      <a:pt x="3631406" y="5881687"/>
                    </a:lnTo>
                    <a:lnTo>
                      <a:pt x="3738563" y="5695156"/>
                    </a:lnTo>
                    <a:lnTo>
                      <a:pt x="3821906" y="5695156"/>
                    </a:lnTo>
                    <a:lnTo>
                      <a:pt x="3845719" y="7715250"/>
                    </a:lnTo>
                    <a:lnTo>
                      <a:pt x="3980656" y="7850187"/>
                    </a:lnTo>
                    <a:lnTo>
                      <a:pt x="4333875" y="7850187"/>
                    </a:lnTo>
                    <a:lnTo>
                      <a:pt x="4655344" y="8040687"/>
                    </a:lnTo>
                    <a:lnTo>
                      <a:pt x="4897438" y="8231187"/>
                    </a:lnTo>
                    <a:lnTo>
                      <a:pt x="5143500" y="8255000"/>
                    </a:lnTo>
                    <a:lnTo>
                      <a:pt x="5302250" y="8389937"/>
                    </a:lnTo>
                    <a:lnTo>
                      <a:pt x="5750719" y="8441531"/>
                    </a:lnTo>
                    <a:lnTo>
                      <a:pt x="5782469" y="8366125"/>
                    </a:lnTo>
                    <a:lnTo>
                      <a:pt x="5584031" y="8266906"/>
                    </a:lnTo>
                    <a:lnTo>
                      <a:pt x="5584031" y="7969250"/>
                    </a:lnTo>
                    <a:lnTo>
                      <a:pt x="6203156" y="7969250"/>
                    </a:lnTo>
                    <a:lnTo>
                      <a:pt x="6401594" y="7770812"/>
                    </a:lnTo>
                    <a:lnTo>
                      <a:pt x="6278563" y="7548562"/>
                    </a:lnTo>
                    <a:lnTo>
                      <a:pt x="6600031" y="7298531"/>
                    </a:lnTo>
                    <a:lnTo>
                      <a:pt x="6826250" y="7397750"/>
                    </a:lnTo>
                    <a:lnTo>
                      <a:pt x="7147719" y="7123906"/>
                    </a:lnTo>
                    <a:lnTo>
                      <a:pt x="7715250" y="7223125"/>
                    </a:lnTo>
                    <a:lnTo>
                      <a:pt x="7913688" y="7000875"/>
                    </a:lnTo>
                    <a:lnTo>
                      <a:pt x="8385969" y="7024687"/>
                    </a:lnTo>
                    <a:lnTo>
                      <a:pt x="8385969" y="6480968"/>
                    </a:lnTo>
                    <a:lnTo>
                      <a:pt x="8187531" y="6381750"/>
                    </a:lnTo>
                    <a:lnTo>
                      <a:pt x="8088313" y="6060281"/>
                    </a:lnTo>
                    <a:lnTo>
                      <a:pt x="7568406" y="6008687"/>
                    </a:lnTo>
                    <a:lnTo>
                      <a:pt x="7493000" y="5885656"/>
                    </a:lnTo>
                    <a:lnTo>
                      <a:pt x="7592219" y="5365750"/>
                    </a:lnTo>
                    <a:lnTo>
                      <a:pt x="7766844" y="5214937"/>
                    </a:lnTo>
                    <a:lnTo>
                      <a:pt x="7623969" y="5020468"/>
                    </a:lnTo>
                    <a:lnTo>
                      <a:pt x="7354094" y="4857750"/>
                    </a:lnTo>
                    <a:lnTo>
                      <a:pt x="7191375" y="5020468"/>
                    </a:lnTo>
                    <a:lnTo>
                      <a:pt x="7246938" y="4802187"/>
                    </a:lnTo>
                    <a:lnTo>
                      <a:pt x="7246938" y="4587875"/>
                    </a:lnTo>
                    <a:lnTo>
                      <a:pt x="7028656" y="4369593"/>
                    </a:lnTo>
                    <a:lnTo>
                      <a:pt x="7139781" y="3857625"/>
                    </a:lnTo>
                    <a:lnTo>
                      <a:pt x="7381875" y="3722687"/>
                    </a:lnTo>
                    <a:lnTo>
                      <a:pt x="7354094" y="3373437"/>
                    </a:lnTo>
                    <a:lnTo>
                      <a:pt x="6842125" y="2861468"/>
                    </a:lnTo>
                    <a:lnTo>
                      <a:pt x="6651625" y="2861468"/>
                    </a:lnTo>
                    <a:lnTo>
                      <a:pt x="6516688" y="3048000"/>
                    </a:lnTo>
                    <a:lnTo>
                      <a:pt x="6195219" y="2619375"/>
                    </a:lnTo>
                    <a:lnTo>
                      <a:pt x="6004719" y="2643187"/>
                    </a:lnTo>
                    <a:lnTo>
                      <a:pt x="5842000" y="2996406"/>
                    </a:lnTo>
                    <a:lnTo>
                      <a:pt x="5953125" y="3210718"/>
                    </a:lnTo>
                    <a:lnTo>
                      <a:pt x="5869781" y="3294062"/>
                    </a:lnTo>
                    <a:lnTo>
                      <a:pt x="5655469" y="3131343"/>
                    </a:lnTo>
                    <a:lnTo>
                      <a:pt x="5032375" y="2996406"/>
                    </a:lnTo>
                    <a:lnTo>
                      <a:pt x="4738688" y="2456656"/>
                    </a:lnTo>
                    <a:lnTo>
                      <a:pt x="4738688" y="2238375"/>
                    </a:lnTo>
                    <a:lnTo>
                      <a:pt x="4441031" y="1916906"/>
                    </a:lnTo>
                    <a:lnTo>
                      <a:pt x="4409281" y="1778000"/>
                    </a:lnTo>
                    <a:lnTo>
                      <a:pt x="3417094" y="567531"/>
                    </a:lnTo>
                    <a:lnTo>
                      <a:pt x="3305969" y="218281"/>
                    </a:lnTo>
                    <a:lnTo>
                      <a:pt x="3091656" y="27781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39" name="FR-74">
                <a:extLst>
                  <a:ext uri="{FF2B5EF4-FFF2-40B4-BE49-F238E27FC236}">
                    <a16:creationId xmlns:a16="http://schemas.microsoft.com/office/drawing/2014/main" id="{7B3AE5A7-7CDD-4FDB-BABD-0C437EB051D8}"/>
                  </a:ext>
                </a:extLst>
              </p:cNvPr>
              <p:cNvSpPr/>
              <p:nvPr/>
            </p:nvSpPr>
            <p:spPr>
              <a:xfrm>
                <a:off x="4641420" y="3139536"/>
                <a:ext cx="545197" cy="464551"/>
              </a:xfrm>
              <a:custGeom>
                <a:avLst/>
                <a:gdLst/>
                <a:ahLst/>
                <a:cxnLst/>
                <a:rect l="0" t="0" r="0" b="0"/>
                <a:pathLst>
                  <a:path w="6088064" h="5290344">
                    <a:moveTo>
                      <a:pt x="3778250" y="0"/>
                    </a:moveTo>
                    <a:lnTo>
                      <a:pt x="3210719" y="99218"/>
                    </a:lnTo>
                    <a:lnTo>
                      <a:pt x="2663031" y="543718"/>
                    </a:lnTo>
                    <a:lnTo>
                      <a:pt x="2516188" y="321468"/>
                    </a:lnTo>
                    <a:lnTo>
                      <a:pt x="2242344" y="345281"/>
                    </a:lnTo>
                    <a:lnTo>
                      <a:pt x="1992313" y="892968"/>
                    </a:lnTo>
                    <a:lnTo>
                      <a:pt x="2020094" y="1115218"/>
                    </a:lnTo>
                    <a:lnTo>
                      <a:pt x="2289969" y="1337468"/>
                    </a:lnTo>
                    <a:lnTo>
                      <a:pt x="1793875" y="1662906"/>
                    </a:lnTo>
                    <a:lnTo>
                      <a:pt x="1472406" y="1960562"/>
                    </a:lnTo>
                    <a:lnTo>
                      <a:pt x="924719" y="1960562"/>
                    </a:lnTo>
                    <a:lnTo>
                      <a:pt x="674688" y="2159000"/>
                    </a:lnTo>
                    <a:lnTo>
                      <a:pt x="432594" y="2238375"/>
                    </a:lnTo>
                    <a:lnTo>
                      <a:pt x="297656" y="2484437"/>
                    </a:lnTo>
                    <a:lnTo>
                      <a:pt x="55563" y="2349500"/>
                    </a:lnTo>
                    <a:lnTo>
                      <a:pt x="0" y="3048000"/>
                    </a:lnTo>
                    <a:lnTo>
                      <a:pt x="134938" y="3294062"/>
                    </a:lnTo>
                    <a:lnTo>
                      <a:pt x="142875" y="3559968"/>
                    </a:lnTo>
                    <a:lnTo>
                      <a:pt x="349250" y="3722687"/>
                    </a:lnTo>
                    <a:lnTo>
                      <a:pt x="349250" y="4425156"/>
                    </a:lnTo>
                    <a:lnTo>
                      <a:pt x="837406" y="4504531"/>
                    </a:lnTo>
                    <a:lnTo>
                      <a:pt x="1023938" y="4857750"/>
                    </a:lnTo>
                    <a:lnTo>
                      <a:pt x="1456531" y="4909343"/>
                    </a:lnTo>
                    <a:lnTo>
                      <a:pt x="1535906" y="4750593"/>
                    </a:lnTo>
                    <a:lnTo>
                      <a:pt x="1754188" y="4750593"/>
                    </a:lnTo>
                    <a:lnTo>
                      <a:pt x="2131219" y="5155406"/>
                    </a:lnTo>
                    <a:lnTo>
                      <a:pt x="2266156" y="5290343"/>
                    </a:lnTo>
                    <a:lnTo>
                      <a:pt x="2698750" y="5207000"/>
                    </a:lnTo>
                    <a:lnTo>
                      <a:pt x="2805906" y="4992687"/>
                    </a:lnTo>
                    <a:lnTo>
                      <a:pt x="2913063" y="4560093"/>
                    </a:lnTo>
                    <a:lnTo>
                      <a:pt x="3155156" y="4369593"/>
                    </a:lnTo>
                    <a:lnTo>
                      <a:pt x="3345656" y="3806031"/>
                    </a:lnTo>
                    <a:lnTo>
                      <a:pt x="3587750" y="3643312"/>
                    </a:lnTo>
                    <a:lnTo>
                      <a:pt x="3778250" y="3694906"/>
                    </a:lnTo>
                    <a:lnTo>
                      <a:pt x="3829844" y="3857625"/>
                    </a:lnTo>
                    <a:lnTo>
                      <a:pt x="3694906" y="4020343"/>
                    </a:lnTo>
                    <a:lnTo>
                      <a:pt x="3937000" y="4318000"/>
                    </a:lnTo>
                    <a:lnTo>
                      <a:pt x="4341813" y="4318000"/>
                    </a:lnTo>
                    <a:lnTo>
                      <a:pt x="4587875" y="4722812"/>
                    </a:lnTo>
                    <a:lnTo>
                      <a:pt x="4532313" y="4857750"/>
                    </a:lnTo>
                    <a:lnTo>
                      <a:pt x="4774406" y="4695031"/>
                    </a:lnTo>
                    <a:lnTo>
                      <a:pt x="4964906" y="4480718"/>
                    </a:lnTo>
                    <a:lnTo>
                      <a:pt x="5131594" y="4500562"/>
                    </a:lnTo>
                    <a:lnTo>
                      <a:pt x="5143500" y="4067968"/>
                    </a:lnTo>
                    <a:lnTo>
                      <a:pt x="5988844" y="3718718"/>
                    </a:lnTo>
                    <a:lnTo>
                      <a:pt x="6088063" y="3472656"/>
                    </a:lnTo>
                    <a:lnTo>
                      <a:pt x="6036469" y="2924968"/>
                    </a:lnTo>
                    <a:lnTo>
                      <a:pt x="5492750" y="2357437"/>
                    </a:lnTo>
                    <a:lnTo>
                      <a:pt x="5318125" y="2456656"/>
                    </a:lnTo>
                    <a:lnTo>
                      <a:pt x="5318125" y="2230437"/>
                    </a:lnTo>
                    <a:lnTo>
                      <a:pt x="5318125" y="1861343"/>
                    </a:lnTo>
                    <a:lnTo>
                      <a:pt x="4845844" y="1635125"/>
                    </a:lnTo>
                    <a:lnTo>
                      <a:pt x="4822031" y="1436687"/>
                    </a:lnTo>
                    <a:lnTo>
                      <a:pt x="5095875" y="1139031"/>
                    </a:lnTo>
                    <a:lnTo>
                      <a:pt x="5095875" y="793750"/>
                    </a:lnTo>
                    <a:lnTo>
                      <a:pt x="4647406" y="321468"/>
                    </a:lnTo>
                    <a:lnTo>
                      <a:pt x="4623594" y="0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40" name="FR-42">
                <a:extLst>
                  <a:ext uri="{FF2B5EF4-FFF2-40B4-BE49-F238E27FC236}">
                    <a16:creationId xmlns:a16="http://schemas.microsoft.com/office/drawing/2014/main" id="{C96EB22A-53A8-4487-8205-126DF592AEAB}"/>
                  </a:ext>
                </a:extLst>
              </p:cNvPr>
              <p:cNvSpPr/>
              <p:nvPr/>
            </p:nvSpPr>
            <p:spPr>
              <a:xfrm>
                <a:off x="3687326" y="3269653"/>
                <a:ext cx="494085" cy="671018"/>
              </a:xfrm>
              <a:custGeom>
                <a:avLst/>
                <a:gdLst/>
                <a:ahLst/>
                <a:cxnLst/>
                <a:rect l="0" t="0" r="0" b="0"/>
                <a:pathLst>
                  <a:path w="5544344" h="7381876">
                    <a:moveTo>
                      <a:pt x="916781" y="0"/>
                    </a:moveTo>
                    <a:lnTo>
                      <a:pt x="468312" y="75406"/>
                    </a:lnTo>
                    <a:lnTo>
                      <a:pt x="396875" y="349250"/>
                    </a:lnTo>
                    <a:lnTo>
                      <a:pt x="571500" y="694531"/>
                    </a:lnTo>
                    <a:lnTo>
                      <a:pt x="619125" y="2107406"/>
                    </a:lnTo>
                    <a:lnTo>
                      <a:pt x="23812" y="2135187"/>
                    </a:lnTo>
                    <a:lnTo>
                      <a:pt x="0" y="2357437"/>
                    </a:lnTo>
                    <a:lnTo>
                      <a:pt x="396875" y="2678906"/>
                    </a:lnTo>
                    <a:lnTo>
                      <a:pt x="174625" y="2901156"/>
                    </a:lnTo>
                    <a:lnTo>
                      <a:pt x="99218" y="3448844"/>
                    </a:lnTo>
                    <a:lnTo>
                      <a:pt x="396875" y="3845719"/>
                    </a:lnTo>
                    <a:lnTo>
                      <a:pt x="666750" y="4488656"/>
                    </a:lnTo>
                    <a:lnTo>
                      <a:pt x="1313656" y="4913312"/>
                    </a:lnTo>
                    <a:lnTo>
                      <a:pt x="1535906" y="5730875"/>
                    </a:lnTo>
                    <a:lnTo>
                      <a:pt x="1063625" y="6175375"/>
                    </a:lnTo>
                    <a:lnTo>
                      <a:pt x="1139031" y="6473031"/>
                    </a:lnTo>
                    <a:lnTo>
                      <a:pt x="1833562" y="6699250"/>
                    </a:lnTo>
                    <a:lnTo>
                      <a:pt x="2381250" y="6250781"/>
                    </a:lnTo>
                    <a:lnTo>
                      <a:pt x="2651125" y="6226969"/>
                    </a:lnTo>
                    <a:lnTo>
                      <a:pt x="3444875" y="6572250"/>
                    </a:lnTo>
                    <a:lnTo>
                      <a:pt x="3397250" y="7044531"/>
                    </a:lnTo>
                    <a:lnTo>
                      <a:pt x="3794125" y="7020719"/>
                    </a:lnTo>
                    <a:lnTo>
                      <a:pt x="4107656" y="7381875"/>
                    </a:lnTo>
                    <a:lnTo>
                      <a:pt x="4337843" y="7318375"/>
                    </a:lnTo>
                    <a:lnTo>
                      <a:pt x="4766468" y="7239000"/>
                    </a:lnTo>
                    <a:lnTo>
                      <a:pt x="4877593" y="6750844"/>
                    </a:lnTo>
                    <a:lnTo>
                      <a:pt x="5468937" y="6401594"/>
                    </a:lnTo>
                    <a:lnTo>
                      <a:pt x="5524500" y="5619750"/>
                    </a:lnTo>
                    <a:lnTo>
                      <a:pt x="5544343" y="5607844"/>
                    </a:lnTo>
                    <a:lnTo>
                      <a:pt x="5254625" y="5564187"/>
                    </a:lnTo>
                    <a:lnTo>
                      <a:pt x="4984750" y="5671344"/>
                    </a:lnTo>
                    <a:lnTo>
                      <a:pt x="4766468" y="5536406"/>
                    </a:lnTo>
                    <a:lnTo>
                      <a:pt x="5036343" y="5214937"/>
                    </a:lnTo>
                    <a:lnTo>
                      <a:pt x="4956968" y="4972844"/>
                    </a:lnTo>
                    <a:lnTo>
                      <a:pt x="4119562" y="4837906"/>
                    </a:lnTo>
                    <a:lnTo>
                      <a:pt x="3417093" y="4191000"/>
                    </a:lnTo>
                    <a:lnTo>
                      <a:pt x="3417093" y="3972719"/>
                    </a:lnTo>
                    <a:lnTo>
                      <a:pt x="3579812" y="3837781"/>
                    </a:lnTo>
                    <a:lnTo>
                      <a:pt x="3579812" y="3651250"/>
                    </a:lnTo>
                    <a:lnTo>
                      <a:pt x="3393281" y="3540125"/>
                    </a:lnTo>
                    <a:lnTo>
                      <a:pt x="3552031" y="3298031"/>
                    </a:lnTo>
                    <a:lnTo>
                      <a:pt x="3552031" y="2948781"/>
                    </a:lnTo>
                    <a:lnTo>
                      <a:pt x="3230562" y="2651125"/>
                    </a:lnTo>
                    <a:lnTo>
                      <a:pt x="3230562" y="2353469"/>
                    </a:lnTo>
                    <a:lnTo>
                      <a:pt x="3012281" y="2139156"/>
                    </a:lnTo>
                    <a:lnTo>
                      <a:pt x="3012281" y="1897062"/>
                    </a:lnTo>
                    <a:lnTo>
                      <a:pt x="2905125" y="1492250"/>
                    </a:lnTo>
                    <a:lnTo>
                      <a:pt x="3067843" y="1329531"/>
                    </a:lnTo>
                    <a:lnTo>
                      <a:pt x="3095625" y="845344"/>
                    </a:lnTo>
                    <a:lnTo>
                      <a:pt x="3607593" y="845344"/>
                    </a:lnTo>
                    <a:lnTo>
                      <a:pt x="3742531" y="682625"/>
                    </a:lnTo>
                    <a:lnTo>
                      <a:pt x="3579812" y="412750"/>
                    </a:lnTo>
                    <a:lnTo>
                      <a:pt x="3579812" y="170656"/>
                    </a:lnTo>
                    <a:lnTo>
                      <a:pt x="3444875" y="63500"/>
                    </a:lnTo>
                    <a:lnTo>
                      <a:pt x="3349625" y="571500"/>
                    </a:lnTo>
                    <a:lnTo>
                      <a:pt x="3075781" y="571500"/>
                    </a:lnTo>
                    <a:lnTo>
                      <a:pt x="2877343" y="769937"/>
                    </a:lnTo>
                    <a:lnTo>
                      <a:pt x="2726531" y="619125"/>
                    </a:lnTo>
                    <a:lnTo>
                      <a:pt x="1932781" y="496094"/>
                    </a:lnTo>
                    <a:lnTo>
                      <a:pt x="1635125" y="670719"/>
                    </a:lnTo>
                    <a:lnTo>
                      <a:pt x="1436687" y="670719"/>
                    </a:lnTo>
                    <a:lnTo>
                      <a:pt x="1389062" y="496094"/>
                    </a:lnTo>
                    <a:lnTo>
                      <a:pt x="1016000" y="420687"/>
                    </a:lnTo>
                    <a:lnTo>
                      <a:pt x="992187" y="23812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41" name="FR-69">
                <a:extLst>
                  <a:ext uri="{FF2B5EF4-FFF2-40B4-BE49-F238E27FC236}">
                    <a16:creationId xmlns:a16="http://schemas.microsoft.com/office/drawing/2014/main" id="{27C72A20-18D3-48D3-BFAC-8D757D110A5A}"/>
                  </a:ext>
                </a:extLst>
              </p:cNvPr>
              <p:cNvSpPr/>
              <p:nvPr/>
            </p:nvSpPr>
            <p:spPr>
              <a:xfrm>
                <a:off x="3942887" y="3237395"/>
                <a:ext cx="408898" cy="533373"/>
              </a:xfrm>
              <a:custGeom>
                <a:avLst/>
                <a:gdLst/>
                <a:ahLst/>
                <a:cxnLst/>
                <a:rect l="0" t="0" r="0" b="0"/>
                <a:pathLst>
                  <a:path w="4508501" h="6016626">
                    <a:moveTo>
                      <a:pt x="2103437" y="0"/>
                    </a:moveTo>
                    <a:lnTo>
                      <a:pt x="1833562" y="23812"/>
                    </a:lnTo>
                    <a:lnTo>
                      <a:pt x="1607343" y="246062"/>
                    </a:lnTo>
                    <a:lnTo>
                      <a:pt x="1460500" y="47625"/>
                    </a:lnTo>
                    <a:lnTo>
                      <a:pt x="1238250" y="246062"/>
                    </a:lnTo>
                    <a:lnTo>
                      <a:pt x="936625" y="47625"/>
                    </a:lnTo>
                    <a:lnTo>
                      <a:pt x="690562" y="47625"/>
                    </a:lnTo>
                    <a:lnTo>
                      <a:pt x="591343" y="123031"/>
                    </a:lnTo>
                    <a:lnTo>
                      <a:pt x="539750" y="408781"/>
                    </a:lnTo>
                    <a:lnTo>
                      <a:pt x="674687" y="515937"/>
                    </a:lnTo>
                    <a:lnTo>
                      <a:pt x="674687" y="758031"/>
                    </a:lnTo>
                    <a:lnTo>
                      <a:pt x="837406" y="1027906"/>
                    </a:lnTo>
                    <a:lnTo>
                      <a:pt x="702468" y="1190625"/>
                    </a:lnTo>
                    <a:lnTo>
                      <a:pt x="190500" y="1190625"/>
                    </a:lnTo>
                    <a:lnTo>
                      <a:pt x="162718" y="1674812"/>
                    </a:lnTo>
                    <a:lnTo>
                      <a:pt x="0" y="1837531"/>
                    </a:lnTo>
                    <a:lnTo>
                      <a:pt x="107156" y="2242343"/>
                    </a:lnTo>
                    <a:lnTo>
                      <a:pt x="107156" y="2484437"/>
                    </a:lnTo>
                    <a:lnTo>
                      <a:pt x="325437" y="2698750"/>
                    </a:lnTo>
                    <a:lnTo>
                      <a:pt x="325437" y="2996406"/>
                    </a:lnTo>
                    <a:lnTo>
                      <a:pt x="646906" y="3294062"/>
                    </a:lnTo>
                    <a:lnTo>
                      <a:pt x="646906" y="3643312"/>
                    </a:lnTo>
                    <a:lnTo>
                      <a:pt x="488156" y="3885406"/>
                    </a:lnTo>
                    <a:lnTo>
                      <a:pt x="674687" y="3996531"/>
                    </a:lnTo>
                    <a:lnTo>
                      <a:pt x="674687" y="4183062"/>
                    </a:lnTo>
                    <a:lnTo>
                      <a:pt x="511968" y="4318000"/>
                    </a:lnTo>
                    <a:lnTo>
                      <a:pt x="511968" y="4536281"/>
                    </a:lnTo>
                    <a:lnTo>
                      <a:pt x="1214437" y="5183187"/>
                    </a:lnTo>
                    <a:lnTo>
                      <a:pt x="2051843" y="5318125"/>
                    </a:lnTo>
                    <a:lnTo>
                      <a:pt x="2131218" y="5560218"/>
                    </a:lnTo>
                    <a:lnTo>
                      <a:pt x="1861343" y="5881687"/>
                    </a:lnTo>
                    <a:lnTo>
                      <a:pt x="2079625" y="6016625"/>
                    </a:lnTo>
                    <a:lnTo>
                      <a:pt x="2349500" y="5909468"/>
                    </a:lnTo>
                    <a:lnTo>
                      <a:pt x="2639218" y="5953125"/>
                    </a:lnTo>
                    <a:lnTo>
                      <a:pt x="3159125" y="5695156"/>
                    </a:lnTo>
                    <a:lnTo>
                      <a:pt x="3075781" y="5532437"/>
                    </a:lnTo>
                    <a:lnTo>
                      <a:pt x="2726531" y="5183187"/>
                    </a:lnTo>
                    <a:lnTo>
                      <a:pt x="3266281" y="4992687"/>
                    </a:lnTo>
                    <a:lnTo>
                      <a:pt x="3968750" y="4829968"/>
                    </a:lnTo>
                    <a:lnTo>
                      <a:pt x="4508500" y="4131468"/>
                    </a:lnTo>
                    <a:lnTo>
                      <a:pt x="4155281" y="3833812"/>
                    </a:lnTo>
                    <a:lnTo>
                      <a:pt x="4175125" y="3575843"/>
                    </a:lnTo>
                    <a:lnTo>
                      <a:pt x="3671093" y="3429000"/>
                    </a:lnTo>
                    <a:lnTo>
                      <a:pt x="3345656" y="3536156"/>
                    </a:lnTo>
                    <a:lnTo>
                      <a:pt x="3294062" y="3103562"/>
                    </a:lnTo>
                    <a:lnTo>
                      <a:pt x="2996406" y="2833687"/>
                    </a:lnTo>
                    <a:lnTo>
                      <a:pt x="2805906" y="2805906"/>
                    </a:lnTo>
                    <a:lnTo>
                      <a:pt x="2321718" y="2512218"/>
                    </a:lnTo>
                    <a:lnTo>
                      <a:pt x="2401093" y="2321718"/>
                    </a:lnTo>
                    <a:lnTo>
                      <a:pt x="2401093" y="1484312"/>
                    </a:lnTo>
                    <a:lnTo>
                      <a:pt x="2536031" y="1297781"/>
                    </a:lnTo>
                    <a:lnTo>
                      <a:pt x="2583656" y="718343"/>
                    </a:lnTo>
                    <a:lnTo>
                      <a:pt x="2500312" y="916781"/>
                    </a:lnTo>
                    <a:lnTo>
                      <a:pt x="2325687" y="892968"/>
                    </a:lnTo>
                    <a:lnTo>
                      <a:pt x="2230437" y="396875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42" name="FR-73">
                <a:extLst>
                  <a:ext uri="{FF2B5EF4-FFF2-40B4-BE49-F238E27FC236}">
                    <a16:creationId xmlns:a16="http://schemas.microsoft.com/office/drawing/2014/main" id="{B6D4D266-B13A-4930-8180-E403184CA2A6}"/>
                  </a:ext>
                </a:extLst>
              </p:cNvPr>
              <p:cNvSpPr/>
              <p:nvPr/>
            </p:nvSpPr>
            <p:spPr>
              <a:xfrm>
                <a:off x="4568569" y="3449236"/>
                <a:ext cx="698534" cy="567784"/>
              </a:xfrm>
              <a:custGeom>
                <a:avLst/>
                <a:gdLst/>
                <a:ahLst/>
                <a:cxnLst/>
                <a:rect l="0" t="0" r="0" b="0"/>
                <a:pathLst>
                  <a:path w="7917658" h="6282532">
                    <a:moveTo>
                      <a:pt x="892969" y="0"/>
                    </a:moveTo>
                    <a:lnTo>
                      <a:pt x="841375" y="726281"/>
                    </a:lnTo>
                    <a:lnTo>
                      <a:pt x="678657" y="861218"/>
                    </a:lnTo>
                    <a:lnTo>
                      <a:pt x="678657" y="1670843"/>
                    </a:lnTo>
                    <a:lnTo>
                      <a:pt x="353219" y="1726406"/>
                    </a:lnTo>
                    <a:lnTo>
                      <a:pt x="301625" y="2186781"/>
                    </a:lnTo>
                    <a:lnTo>
                      <a:pt x="3969" y="2401093"/>
                    </a:lnTo>
                    <a:lnTo>
                      <a:pt x="0" y="2397125"/>
                    </a:lnTo>
                    <a:lnTo>
                      <a:pt x="31750" y="2536031"/>
                    </a:lnTo>
                    <a:lnTo>
                      <a:pt x="329407" y="2857500"/>
                    </a:lnTo>
                    <a:lnTo>
                      <a:pt x="329407" y="3075781"/>
                    </a:lnTo>
                    <a:lnTo>
                      <a:pt x="623094" y="3615531"/>
                    </a:lnTo>
                    <a:lnTo>
                      <a:pt x="1246188" y="3750468"/>
                    </a:lnTo>
                    <a:lnTo>
                      <a:pt x="1460500" y="3913187"/>
                    </a:lnTo>
                    <a:lnTo>
                      <a:pt x="1543844" y="3829843"/>
                    </a:lnTo>
                    <a:lnTo>
                      <a:pt x="1432719" y="3615531"/>
                    </a:lnTo>
                    <a:lnTo>
                      <a:pt x="1595438" y="3262312"/>
                    </a:lnTo>
                    <a:lnTo>
                      <a:pt x="1785938" y="3238500"/>
                    </a:lnTo>
                    <a:lnTo>
                      <a:pt x="2107407" y="3667125"/>
                    </a:lnTo>
                    <a:lnTo>
                      <a:pt x="2242344" y="3480593"/>
                    </a:lnTo>
                    <a:lnTo>
                      <a:pt x="2432844" y="3480593"/>
                    </a:lnTo>
                    <a:lnTo>
                      <a:pt x="2944813" y="3992562"/>
                    </a:lnTo>
                    <a:lnTo>
                      <a:pt x="2972594" y="4341812"/>
                    </a:lnTo>
                    <a:lnTo>
                      <a:pt x="2730500" y="4476750"/>
                    </a:lnTo>
                    <a:lnTo>
                      <a:pt x="2619375" y="4988718"/>
                    </a:lnTo>
                    <a:lnTo>
                      <a:pt x="2837657" y="5207000"/>
                    </a:lnTo>
                    <a:lnTo>
                      <a:pt x="2837657" y="5421312"/>
                    </a:lnTo>
                    <a:lnTo>
                      <a:pt x="2782094" y="5639593"/>
                    </a:lnTo>
                    <a:lnTo>
                      <a:pt x="2944813" y="5476875"/>
                    </a:lnTo>
                    <a:lnTo>
                      <a:pt x="3214688" y="5639593"/>
                    </a:lnTo>
                    <a:lnTo>
                      <a:pt x="3357563" y="5834062"/>
                    </a:lnTo>
                    <a:lnTo>
                      <a:pt x="3806032" y="5786437"/>
                    </a:lnTo>
                    <a:lnTo>
                      <a:pt x="3952875" y="5933281"/>
                    </a:lnTo>
                    <a:lnTo>
                      <a:pt x="4028282" y="6282531"/>
                    </a:lnTo>
                    <a:lnTo>
                      <a:pt x="4472782" y="6230937"/>
                    </a:lnTo>
                    <a:lnTo>
                      <a:pt x="4524375" y="5857875"/>
                    </a:lnTo>
                    <a:lnTo>
                      <a:pt x="4746625" y="5758656"/>
                    </a:lnTo>
                    <a:lnTo>
                      <a:pt x="5222875" y="5782468"/>
                    </a:lnTo>
                    <a:lnTo>
                      <a:pt x="5214938" y="5766593"/>
                    </a:lnTo>
                    <a:lnTo>
                      <a:pt x="5957094" y="5468937"/>
                    </a:lnTo>
                    <a:lnTo>
                      <a:pt x="6230938" y="5643562"/>
                    </a:lnTo>
                    <a:lnTo>
                      <a:pt x="6504782" y="5643562"/>
                    </a:lnTo>
                    <a:lnTo>
                      <a:pt x="6528594" y="5345906"/>
                    </a:lnTo>
                    <a:lnTo>
                      <a:pt x="6850063" y="5171281"/>
                    </a:lnTo>
                    <a:lnTo>
                      <a:pt x="6973094" y="5024437"/>
                    </a:lnTo>
                    <a:lnTo>
                      <a:pt x="7620000" y="4774406"/>
                    </a:lnTo>
                    <a:lnTo>
                      <a:pt x="7695407" y="4353718"/>
                    </a:lnTo>
                    <a:lnTo>
                      <a:pt x="7568407" y="4155281"/>
                    </a:lnTo>
                    <a:lnTo>
                      <a:pt x="7917657" y="3559968"/>
                    </a:lnTo>
                    <a:lnTo>
                      <a:pt x="7596188" y="3436937"/>
                    </a:lnTo>
                    <a:lnTo>
                      <a:pt x="7496969" y="3087687"/>
                    </a:lnTo>
                    <a:lnTo>
                      <a:pt x="6826250" y="2690812"/>
                    </a:lnTo>
                    <a:cubicBezTo>
                      <a:pt x="6826250" y="2690812"/>
                      <a:pt x="6866260" y="1930431"/>
                      <a:pt x="6802438" y="1793875"/>
                    </a:cubicBezTo>
                    <a:cubicBezTo>
                      <a:pt x="6800429" y="1790451"/>
                      <a:pt x="6796125" y="1784055"/>
                      <a:pt x="6794500" y="1781968"/>
                    </a:cubicBezTo>
                    <a:cubicBezTo>
                      <a:pt x="6793862" y="1781277"/>
                      <a:pt x="6791183" y="1778589"/>
                      <a:pt x="6790532" y="1778000"/>
                    </a:cubicBezTo>
                    <a:cubicBezTo>
                      <a:pt x="6790079" y="1778027"/>
                      <a:pt x="6786922" y="1777990"/>
                      <a:pt x="6786563" y="1778000"/>
                    </a:cubicBezTo>
                    <a:cubicBezTo>
                      <a:pt x="6786557" y="1777113"/>
                      <a:pt x="6786544" y="1774269"/>
                      <a:pt x="6786563" y="1774031"/>
                    </a:cubicBezTo>
                    <a:cubicBezTo>
                      <a:pt x="6786110" y="1774046"/>
                      <a:pt x="6782954" y="1774025"/>
                      <a:pt x="6782594" y="1774031"/>
                    </a:cubicBezTo>
                    <a:cubicBezTo>
                      <a:pt x="6782222" y="1774012"/>
                      <a:pt x="6778997" y="1774021"/>
                      <a:pt x="6778625" y="1774031"/>
                    </a:cubicBezTo>
                    <a:cubicBezTo>
                      <a:pt x="6778179" y="1774021"/>
                      <a:pt x="6775016" y="1774031"/>
                      <a:pt x="6774657" y="1774031"/>
                    </a:cubicBezTo>
                    <a:cubicBezTo>
                      <a:pt x="6675438" y="1798835"/>
                      <a:pt x="6306344" y="1825625"/>
                      <a:pt x="6306344" y="1825625"/>
                    </a:cubicBezTo>
                    <a:lnTo>
                      <a:pt x="5933282" y="1400968"/>
                    </a:lnTo>
                    <a:lnTo>
                      <a:pt x="5945188" y="992187"/>
                    </a:lnTo>
                    <a:lnTo>
                      <a:pt x="5778500" y="972343"/>
                    </a:lnTo>
                    <a:lnTo>
                      <a:pt x="5588000" y="1186656"/>
                    </a:lnTo>
                    <a:lnTo>
                      <a:pt x="5345907" y="1349375"/>
                    </a:lnTo>
                    <a:lnTo>
                      <a:pt x="5401469" y="1214437"/>
                    </a:lnTo>
                    <a:lnTo>
                      <a:pt x="5155407" y="809625"/>
                    </a:lnTo>
                    <a:lnTo>
                      <a:pt x="4750594" y="809625"/>
                    </a:lnTo>
                    <a:lnTo>
                      <a:pt x="4508500" y="511968"/>
                    </a:lnTo>
                    <a:lnTo>
                      <a:pt x="4643438" y="349250"/>
                    </a:lnTo>
                    <a:lnTo>
                      <a:pt x="4591844" y="186531"/>
                    </a:lnTo>
                    <a:lnTo>
                      <a:pt x="4401344" y="134937"/>
                    </a:lnTo>
                    <a:lnTo>
                      <a:pt x="4159250" y="297656"/>
                    </a:lnTo>
                    <a:lnTo>
                      <a:pt x="3968750" y="861218"/>
                    </a:lnTo>
                    <a:lnTo>
                      <a:pt x="3726657" y="1051718"/>
                    </a:lnTo>
                    <a:lnTo>
                      <a:pt x="3619500" y="1484312"/>
                    </a:lnTo>
                    <a:lnTo>
                      <a:pt x="3512344" y="1698625"/>
                    </a:lnTo>
                    <a:lnTo>
                      <a:pt x="3079750" y="1781968"/>
                    </a:lnTo>
                    <a:lnTo>
                      <a:pt x="2944813" y="1647031"/>
                    </a:lnTo>
                    <a:lnTo>
                      <a:pt x="2567782" y="1242218"/>
                    </a:lnTo>
                    <a:lnTo>
                      <a:pt x="2349500" y="1242218"/>
                    </a:lnTo>
                    <a:lnTo>
                      <a:pt x="2270125" y="1400968"/>
                    </a:lnTo>
                    <a:lnTo>
                      <a:pt x="1837532" y="1349375"/>
                    </a:lnTo>
                    <a:lnTo>
                      <a:pt x="1651000" y="996156"/>
                    </a:lnTo>
                    <a:lnTo>
                      <a:pt x="1162844" y="916781"/>
                    </a:lnTo>
                    <a:lnTo>
                      <a:pt x="1162844" y="214312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43" name="FR-07">
                <a:extLst>
                  <a:ext uri="{FF2B5EF4-FFF2-40B4-BE49-F238E27FC236}">
                    <a16:creationId xmlns:a16="http://schemas.microsoft.com/office/drawing/2014/main" id="{6B44CCD9-865A-453A-9DE0-CB906A029DCC}"/>
                  </a:ext>
                </a:extLst>
              </p:cNvPr>
              <p:cNvSpPr/>
              <p:nvPr/>
            </p:nvSpPr>
            <p:spPr>
              <a:xfrm>
                <a:off x="3789550" y="3844964"/>
                <a:ext cx="460010" cy="722635"/>
              </a:xfrm>
              <a:custGeom>
                <a:avLst/>
                <a:gdLst/>
                <a:ahLst/>
                <a:cxnLst/>
                <a:rect l="0" t="0" r="0" b="0"/>
                <a:pathLst>
                  <a:path w="5222876" h="7965282">
                    <a:moveTo>
                      <a:pt x="4397375" y="0"/>
                    </a:moveTo>
                    <a:lnTo>
                      <a:pt x="3821906" y="341313"/>
                    </a:lnTo>
                    <a:lnTo>
                      <a:pt x="3710781" y="829469"/>
                    </a:lnTo>
                    <a:lnTo>
                      <a:pt x="3282156" y="908844"/>
                    </a:lnTo>
                    <a:lnTo>
                      <a:pt x="3051969" y="972344"/>
                    </a:lnTo>
                    <a:lnTo>
                      <a:pt x="3059906" y="984250"/>
                    </a:lnTo>
                    <a:lnTo>
                      <a:pt x="2913063" y="1579563"/>
                    </a:lnTo>
                    <a:lnTo>
                      <a:pt x="2563813" y="1726406"/>
                    </a:lnTo>
                    <a:lnTo>
                      <a:pt x="2416969" y="1976438"/>
                    </a:lnTo>
                    <a:lnTo>
                      <a:pt x="2516188" y="2297906"/>
                    </a:lnTo>
                    <a:lnTo>
                      <a:pt x="2587625" y="2472531"/>
                    </a:lnTo>
                    <a:lnTo>
                      <a:pt x="2218531" y="2472531"/>
                    </a:lnTo>
                    <a:lnTo>
                      <a:pt x="2190750" y="2940844"/>
                    </a:lnTo>
                    <a:lnTo>
                      <a:pt x="1793875" y="2968625"/>
                    </a:lnTo>
                    <a:lnTo>
                      <a:pt x="1595438" y="3587750"/>
                    </a:lnTo>
                    <a:lnTo>
                      <a:pt x="1000125" y="3587750"/>
                    </a:lnTo>
                    <a:lnTo>
                      <a:pt x="357188" y="4060031"/>
                    </a:lnTo>
                    <a:lnTo>
                      <a:pt x="0" y="4627563"/>
                    </a:lnTo>
                    <a:lnTo>
                      <a:pt x="59531" y="4702969"/>
                    </a:lnTo>
                    <a:lnTo>
                      <a:pt x="234156" y="5615781"/>
                    </a:lnTo>
                    <a:lnTo>
                      <a:pt x="654844" y="6072188"/>
                    </a:lnTo>
                    <a:lnTo>
                      <a:pt x="583406" y="6596063"/>
                    </a:lnTo>
                    <a:lnTo>
                      <a:pt x="1111250" y="6913563"/>
                    </a:lnTo>
                    <a:lnTo>
                      <a:pt x="1111250" y="7616031"/>
                    </a:lnTo>
                    <a:lnTo>
                      <a:pt x="1393031" y="7473156"/>
                    </a:lnTo>
                    <a:lnTo>
                      <a:pt x="1988344" y="7862094"/>
                    </a:lnTo>
                    <a:lnTo>
                      <a:pt x="2270125" y="7965281"/>
                    </a:lnTo>
                    <a:lnTo>
                      <a:pt x="2337594" y="7473156"/>
                    </a:lnTo>
                    <a:lnTo>
                      <a:pt x="2690813" y="7405688"/>
                    </a:lnTo>
                    <a:lnTo>
                      <a:pt x="2794000" y="7790656"/>
                    </a:lnTo>
                    <a:lnTo>
                      <a:pt x="3147219" y="7754938"/>
                    </a:lnTo>
                    <a:lnTo>
                      <a:pt x="3214688" y="7369969"/>
                    </a:lnTo>
                    <a:lnTo>
                      <a:pt x="4020344" y="7822406"/>
                    </a:lnTo>
                    <a:lnTo>
                      <a:pt x="4151313" y="7556500"/>
                    </a:lnTo>
                    <a:lnTo>
                      <a:pt x="4492625" y="7504906"/>
                    </a:lnTo>
                    <a:lnTo>
                      <a:pt x="4520406" y="6981031"/>
                    </a:lnTo>
                    <a:lnTo>
                      <a:pt x="4441031" y="6869906"/>
                    </a:lnTo>
                    <a:lnTo>
                      <a:pt x="4333875" y="6846094"/>
                    </a:lnTo>
                    <a:lnTo>
                      <a:pt x="4333875" y="6655594"/>
                    </a:lnTo>
                    <a:lnTo>
                      <a:pt x="4413250" y="6465094"/>
                    </a:lnTo>
                    <a:lnTo>
                      <a:pt x="4278313" y="6250781"/>
                    </a:lnTo>
                    <a:lnTo>
                      <a:pt x="4357688" y="5766594"/>
                    </a:lnTo>
                    <a:lnTo>
                      <a:pt x="4683125" y="5385594"/>
                    </a:lnTo>
                    <a:lnTo>
                      <a:pt x="4683125" y="4849813"/>
                    </a:lnTo>
                    <a:lnTo>
                      <a:pt x="4548188" y="4226719"/>
                    </a:lnTo>
                    <a:lnTo>
                      <a:pt x="4790281" y="4175125"/>
                    </a:lnTo>
                    <a:lnTo>
                      <a:pt x="4845844" y="3905250"/>
                    </a:lnTo>
                    <a:lnTo>
                      <a:pt x="5087938" y="3444875"/>
                    </a:lnTo>
                    <a:lnTo>
                      <a:pt x="5222875" y="3095625"/>
                    </a:lnTo>
                    <a:lnTo>
                      <a:pt x="5008563" y="2555875"/>
                    </a:lnTo>
                    <a:lnTo>
                      <a:pt x="4873625" y="2123281"/>
                    </a:lnTo>
                    <a:lnTo>
                      <a:pt x="4683125" y="1369219"/>
                    </a:lnTo>
                    <a:lnTo>
                      <a:pt x="4683125" y="357188"/>
                    </a:lnTo>
                    <a:lnTo>
                      <a:pt x="4548188" y="313531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44" name="FR-26">
                <a:extLst>
                  <a:ext uri="{FF2B5EF4-FFF2-40B4-BE49-F238E27FC236}">
                    <a16:creationId xmlns:a16="http://schemas.microsoft.com/office/drawing/2014/main" id="{4AF0CBDE-383C-40C7-B1C2-4CCE462D122F}"/>
                  </a:ext>
                </a:extLst>
              </p:cNvPr>
              <p:cNvSpPr/>
              <p:nvPr/>
            </p:nvSpPr>
            <p:spPr>
              <a:xfrm>
                <a:off x="4164373" y="3862170"/>
                <a:ext cx="528160" cy="774251"/>
              </a:xfrm>
              <a:custGeom>
                <a:avLst/>
                <a:gdLst/>
                <a:ahLst/>
                <a:cxnLst/>
                <a:rect l="0" t="0" r="0" b="0"/>
                <a:pathLst>
                  <a:path w="5869782" h="8747126">
                    <a:moveTo>
                      <a:pt x="1349375" y="0"/>
                    </a:moveTo>
                    <a:lnTo>
                      <a:pt x="1000125" y="242094"/>
                    </a:lnTo>
                    <a:lnTo>
                      <a:pt x="702468" y="349250"/>
                    </a:lnTo>
                    <a:lnTo>
                      <a:pt x="404812" y="257969"/>
                    </a:lnTo>
                    <a:lnTo>
                      <a:pt x="404812" y="1270000"/>
                    </a:lnTo>
                    <a:lnTo>
                      <a:pt x="595312" y="2024062"/>
                    </a:lnTo>
                    <a:lnTo>
                      <a:pt x="730250" y="2456656"/>
                    </a:lnTo>
                    <a:lnTo>
                      <a:pt x="944562" y="2996406"/>
                    </a:lnTo>
                    <a:lnTo>
                      <a:pt x="809625" y="3345656"/>
                    </a:lnTo>
                    <a:lnTo>
                      <a:pt x="567531" y="3806031"/>
                    </a:lnTo>
                    <a:lnTo>
                      <a:pt x="511968" y="4075906"/>
                    </a:lnTo>
                    <a:lnTo>
                      <a:pt x="269875" y="4127500"/>
                    </a:lnTo>
                    <a:lnTo>
                      <a:pt x="404812" y="4750594"/>
                    </a:lnTo>
                    <a:lnTo>
                      <a:pt x="404812" y="5286375"/>
                    </a:lnTo>
                    <a:lnTo>
                      <a:pt x="79375" y="5667375"/>
                    </a:lnTo>
                    <a:lnTo>
                      <a:pt x="0" y="6151562"/>
                    </a:lnTo>
                    <a:lnTo>
                      <a:pt x="134937" y="6365875"/>
                    </a:lnTo>
                    <a:lnTo>
                      <a:pt x="55562" y="6556375"/>
                    </a:lnTo>
                    <a:lnTo>
                      <a:pt x="55562" y="6746875"/>
                    </a:lnTo>
                    <a:lnTo>
                      <a:pt x="162718" y="6770687"/>
                    </a:lnTo>
                    <a:lnTo>
                      <a:pt x="242093" y="6881812"/>
                    </a:lnTo>
                    <a:lnTo>
                      <a:pt x="214312" y="7405687"/>
                    </a:lnTo>
                    <a:lnTo>
                      <a:pt x="543718" y="7358062"/>
                    </a:lnTo>
                    <a:lnTo>
                      <a:pt x="690562" y="7532687"/>
                    </a:lnTo>
                    <a:lnTo>
                      <a:pt x="619125" y="8028781"/>
                    </a:lnTo>
                    <a:lnTo>
                      <a:pt x="718343" y="8151812"/>
                    </a:lnTo>
                    <a:lnTo>
                      <a:pt x="1087437" y="7778750"/>
                    </a:lnTo>
                    <a:lnTo>
                      <a:pt x="1412875" y="7754937"/>
                    </a:lnTo>
                    <a:lnTo>
                      <a:pt x="1484312" y="7556500"/>
                    </a:lnTo>
                    <a:lnTo>
                      <a:pt x="1063625" y="7504906"/>
                    </a:lnTo>
                    <a:lnTo>
                      <a:pt x="992187" y="7060406"/>
                    </a:lnTo>
                    <a:lnTo>
                      <a:pt x="1262062" y="6639719"/>
                    </a:lnTo>
                    <a:lnTo>
                      <a:pt x="1611312" y="6611937"/>
                    </a:lnTo>
                    <a:lnTo>
                      <a:pt x="1956593" y="6937375"/>
                    </a:lnTo>
                    <a:lnTo>
                      <a:pt x="1611312" y="7405687"/>
                    </a:lnTo>
                    <a:lnTo>
                      <a:pt x="1710531" y="7580312"/>
                    </a:lnTo>
                    <a:lnTo>
                      <a:pt x="2206625" y="7631906"/>
                    </a:lnTo>
                    <a:lnTo>
                      <a:pt x="2528093" y="7358062"/>
                    </a:lnTo>
                    <a:lnTo>
                      <a:pt x="2353468" y="7731125"/>
                    </a:lnTo>
                    <a:lnTo>
                      <a:pt x="2405062" y="8028781"/>
                    </a:lnTo>
                    <a:lnTo>
                      <a:pt x="2924968" y="8076406"/>
                    </a:lnTo>
                    <a:lnTo>
                      <a:pt x="3619500" y="8128000"/>
                    </a:lnTo>
                    <a:lnTo>
                      <a:pt x="3718718" y="8449469"/>
                    </a:lnTo>
                    <a:lnTo>
                      <a:pt x="4091781" y="8723312"/>
                    </a:lnTo>
                    <a:lnTo>
                      <a:pt x="4413250" y="8747125"/>
                    </a:lnTo>
                    <a:lnTo>
                      <a:pt x="4635500" y="8548687"/>
                    </a:lnTo>
                    <a:lnTo>
                      <a:pt x="4762500" y="8175625"/>
                    </a:lnTo>
                    <a:lnTo>
                      <a:pt x="4960937" y="8350250"/>
                    </a:lnTo>
                    <a:lnTo>
                      <a:pt x="5107781" y="8524875"/>
                    </a:lnTo>
                    <a:lnTo>
                      <a:pt x="5207000" y="7604125"/>
                    </a:lnTo>
                    <a:lnTo>
                      <a:pt x="4960937" y="7556500"/>
                    </a:lnTo>
                    <a:lnTo>
                      <a:pt x="4810125" y="7235031"/>
                    </a:lnTo>
                    <a:lnTo>
                      <a:pt x="3968750" y="7008812"/>
                    </a:lnTo>
                    <a:lnTo>
                      <a:pt x="3865562" y="6588125"/>
                    </a:lnTo>
                    <a:lnTo>
                      <a:pt x="4167187" y="6389687"/>
                    </a:lnTo>
                    <a:lnTo>
                      <a:pt x="3917156" y="6215062"/>
                    </a:lnTo>
                    <a:lnTo>
                      <a:pt x="3968750" y="5992812"/>
                    </a:lnTo>
                    <a:lnTo>
                      <a:pt x="4365625" y="6016625"/>
                    </a:lnTo>
                    <a:lnTo>
                      <a:pt x="4710906" y="6191250"/>
                    </a:lnTo>
                    <a:lnTo>
                      <a:pt x="4984750" y="5869781"/>
                    </a:lnTo>
                    <a:lnTo>
                      <a:pt x="4710906" y="5647531"/>
                    </a:lnTo>
                    <a:lnTo>
                      <a:pt x="4734718" y="5349875"/>
                    </a:lnTo>
                    <a:lnTo>
                      <a:pt x="4885531" y="4877594"/>
                    </a:lnTo>
                    <a:lnTo>
                      <a:pt x="5405437" y="4826000"/>
                    </a:lnTo>
                    <a:lnTo>
                      <a:pt x="5826125" y="4655344"/>
                    </a:lnTo>
                    <a:lnTo>
                      <a:pt x="5869781" y="4556125"/>
                    </a:lnTo>
                    <a:lnTo>
                      <a:pt x="5421312" y="4504531"/>
                    </a:lnTo>
                    <a:lnTo>
                      <a:pt x="5262562" y="4369594"/>
                    </a:lnTo>
                    <a:lnTo>
                      <a:pt x="5016500" y="4345781"/>
                    </a:lnTo>
                    <a:lnTo>
                      <a:pt x="4774406" y="4155281"/>
                    </a:lnTo>
                    <a:lnTo>
                      <a:pt x="4452937" y="3964781"/>
                    </a:lnTo>
                    <a:lnTo>
                      <a:pt x="4099718" y="3964781"/>
                    </a:lnTo>
                    <a:lnTo>
                      <a:pt x="3964781" y="3829844"/>
                    </a:lnTo>
                    <a:lnTo>
                      <a:pt x="3940968" y="1809750"/>
                    </a:lnTo>
                    <a:lnTo>
                      <a:pt x="3857625" y="1809750"/>
                    </a:lnTo>
                    <a:lnTo>
                      <a:pt x="3750468" y="1996281"/>
                    </a:lnTo>
                    <a:lnTo>
                      <a:pt x="3508375" y="2159000"/>
                    </a:lnTo>
                    <a:lnTo>
                      <a:pt x="2940843" y="1996281"/>
                    </a:lnTo>
                    <a:lnTo>
                      <a:pt x="2508250" y="1861344"/>
                    </a:lnTo>
                    <a:lnTo>
                      <a:pt x="2321718" y="1916906"/>
                    </a:lnTo>
                    <a:lnTo>
                      <a:pt x="2266156" y="1781969"/>
                    </a:lnTo>
                    <a:lnTo>
                      <a:pt x="2401093" y="1404937"/>
                    </a:lnTo>
                    <a:lnTo>
                      <a:pt x="2345531" y="1023937"/>
                    </a:lnTo>
                    <a:lnTo>
                      <a:pt x="2456656" y="754062"/>
                    </a:lnTo>
                    <a:lnTo>
                      <a:pt x="2186781" y="377031"/>
                    </a:lnTo>
                    <a:lnTo>
                      <a:pt x="1809750" y="377031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45" name="FR-17">
                <a:extLst>
                  <a:ext uri="{FF2B5EF4-FFF2-40B4-BE49-F238E27FC236}">
                    <a16:creationId xmlns:a16="http://schemas.microsoft.com/office/drawing/2014/main" id="{B9D358D4-BEF5-4279-BAA1-B7D15CDA81A7}"/>
                  </a:ext>
                </a:extLst>
              </p:cNvPr>
              <p:cNvSpPr/>
              <p:nvPr/>
            </p:nvSpPr>
            <p:spPr>
              <a:xfrm>
                <a:off x="1335746" y="3200832"/>
                <a:ext cx="698534" cy="825869"/>
              </a:xfrm>
              <a:custGeom>
                <a:avLst/>
                <a:gdLst/>
                <a:ahLst/>
                <a:cxnLst/>
                <a:rect l="0" t="0" r="0" b="0"/>
                <a:pathLst>
                  <a:path w="7842251" h="9274970">
                    <a:moveTo>
                      <a:pt x="3206750" y="0"/>
                    </a:moveTo>
                    <a:lnTo>
                      <a:pt x="2857500" y="23813"/>
                    </a:lnTo>
                    <a:lnTo>
                      <a:pt x="2099468" y="484188"/>
                    </a:lnTo>
                    <a:lnTo>
                      <a:pt x="2282031" y="650875"/>
                    </a:lnTo>
                    <a:lnTo>
                      <a:pt x="1885156" y="972344"/>
                    </a:lnTo>
                    <a:lnTo>
                      <a:pt x="1837531" y="1222375"/>
                    </a:lnTo>
                    <a:lnTo>
                      <a:pt x="1464468" y="1270000"/>
                    </a:lnTo>
                    <a:lnTo>
                      <a:pt x="1266031" y="1047750"/>
                    </a:lnTo>
                    <a:lnTo>
                      <a:pt x="769937" y="1000125"/>
                    </a:lnTo>
                    <a:lnTo>
                      <a:pt x="718343" y="750094"/>
                    </a:lnTo>
                    <a:lnTo>
                      <a:pt x="420687" y="551656"/>
                    </a:lnTo>
                    <a:lnTo>
                      <a:pt x="0" y="702469"/>
                    </a:lnTo>
                    <a:lnTo>
                      <a:pt x="273843" y="1099344"/>
                    </a:lnTo>
                    <a:lnTo>
                      <a:pt x="619125" y="1099344"/>
                    </a:lnTo>
                    <a:lnTo>
                      <a:pt x="968375" y="1321594"/>
                    </a:lnTo>
                    <a:lnTo>
                      <a:pt x="1242218" y="1543844"/>
                    </a:lnTo>
                    <a:lnTo>
                      <a:pt x="1762125" y="1520031"/>
                    </a:lnTo>
                    <a:lnTo>
                      <a:pt x="1861343" y="1742281"/>
                    </a:lnTo>
                    <a:lnTo>
                      <a:pt x="2206625" y="1817688"/>
                    </a:lnTo>
                    <a:lnTo>
                      <a:pt x="2333625" y="2162969"/>
                    </a:lnTo>
                    <a:lnTo>
                      <a:pt x="2555875" y="2262188"/>
                    </a:lnTo>
                    <a:lnTo>
                      <a:pt x="2532062" y="2536031"/>
                    </a:lnTo>
                    <a:lnTo>
                      <a:pt x="2234406" y="2488406"/>
                    </a:lnTo>
                    <a:lnTo>
                      <a:pt x="2135187" y="2635250"/>
                    </a:lnTo>
                    <a:lnTo>
                      <a:pt x="2357437" y="2956719"/>
                    </a:lnTo>
                    <a:lnTo>
                      <a:pt x="2234406" y="3504406"/>
                    </a:lnTo>
                    <a:lnTo>
                      <a:pt x="1936750" y="3480594"/>
                    </a:lnTo>
                    <a:lnTo>
                      <a:pt x="1960562" y="3825875"/>
                    </a:lnTo>
                    <a:lnTo>
                      <a:pt x="2035968" y="3948906"/>
                    </a:lnTo>
                    <a:lnTo>
                      <a:pt x="1686718" y="3948906"/>
                    </a:lnTo>
                    <a:lnTo>
                      <a:pt x="1639093" y="3750469"/>
                    </a:lnTo>
                    <a:lnTo>
                      <a:pt x="1861343" y="3452813"/>
                    </a:lnTo>
                    <a:lnTo>
                      <a:pt x="1785937" y="3282156"/>
                    </a:lnTo>
                    <a:lnTo>
                      <a:pt x="1662906" y="3182938"/>
                    </a:lnTo>
                    <a:lnTo>
                      <a:pt x="1611312" y="2587625"/>
                    </a:lnTo>
                    <a:lnTo>
                      <a:pt x="1190625" y="2536031"/>
                    </a:lnTo>
                    <a:lnTo>
                      <a:pt x="845343" y="2115344"/>
                    </a:lnTo>
                    <a:lnTo>
                      <a:pt x="793750" y="2984500"/>
                    </a:lnTo>
                    <a:lnTo>
                      <a:pt x="1365250" y="3405188"/>
                    </a:lnTo>
                    <a:lnTo>
                      <a:pt x="1412875" y="3877469"/>
                    </a:lnTo>
                    <a:lnTo>
                      <a:pt x="1512093" y="4421188"/>
                    </a:lnTo>
                    <a:lnTo>
                      <a:pt x="1563687" y="4968875"/>
                    </a:lnTo>
                    <a:lnTo>
                      <a:pt x="1861343" y="4941094"/>
                    </a:lnTo>
                    <a:lnTo>
                      <a:pt x="2381250" y="5365750"/>
                    </a:lnTo>
                    <a:lnTo>
                      <a:pt x="2730500" y="5564188"/>
                    </a:lnTo>
                    <a:lnTo>
                      <a:pt x="2754312" y="5810250"/>
                    </a:lnTo>
                    <a:lnTo>
                      <a:pt x="3028156" y="5861844"/>
                    </a:lnTo>
                    <a:lnTo>
                      <a:pt x="3821906" y="6655594"/>
                    </a:lnTo>
                    <a:lnTo>
                      <a:pt x="4008437" y="7512844"/>
                    </a:lnTo>
                    <a:lnTo>
                      <a:pt x="4742656" y="7512844"/>
                    </a:lnTo>
                    <a:lnTo>
                      <a:pt x="4865687" y="7389813"/>
                    </a:lnTo>
                    <a:lnTo>
                      <a:pt x="4889500" y="7762875"/>
                    </a:lnTo>
                    <a:lnTo>
                      <a:pt x="5536406" y="7838281"/>
                    </a:lnTo>
                    <a:lnTo>
                      <a:pt x="5635625" y="8632031"/>
                    </a:lnTo>
                    <a:lnTo>
                      <a:pt x="5984875" y="8655844"/>
                    </a:lnTo>
                    <a:lnTo>
                      <a:pt x="6552406" y="9227344"/>
                    </a:lnTo>
                    <a:lnTo>
                      <a:pt x="6850062" y="9274969"/>
                    </a:lnTo>
                    <a:lnTo>
                      <a:pt x="7199312" y="9100344"/>
                    </a:lnTo>
                    <a:lnTo>
                      <a:pt x="7445375" y="9274969"/>
                    </a:lnTo>
                    <a:lnTo>
                      <a:pt x="7643812" y="8854281"/>
                    </a:lnTo>
                    <a:lnTo>
                      <a:pt x="7842250" y="8509000"/>
                    </a:lnTo>
                    <a:lnTo>
                      <a:pt x="7314406" y="8151813"/>
                    </a:lnTo>
                    <a:lnTo>
                      <a:pt x="7151687" y="7933531"/>
                    </a:lnTo>
                    <a:lnTo>
                      <a:pt x="6933406" y="7691438"/>
                    </a:lnTo>
                    <a:lnTo>
                      <a:pt x="6421437" y="7774781"/>
                    </a:lnTo>
                    <a:lnTo>
                      <a:pt x="6258718" y="7691438"/>
                    </a:lnTo>
                    <a:lnTo>
                      <a:pt x="6234906" y="7556500"/>
                    </a:lnTo>
                    <a:lnTo>
                      <a:pt x="6504781" y="7449344"/>
                    </a:lnTo>
                    <a:lnTo>
                      <a:pt x="6504781" y="7397750"/>
                    </a:lnTo>
                    <a:lnTo>
                      <a:pt x="6314281" y="7342188"/>
                    </a:lnTo>
                    <a:lnTo>
                      <a:pt x="6179343" y="7235031"/>
                    </a:lnTo>
                    <a:lnTo>
                      <a:pt x="6504781" y="6965156"/>
                    </a:lnTo>
                    <a:lnTo>
                      <a:pt x="6504781" y="6774656"/>
                    </a:lnTo>
                    <a:lnTo>
                      <a:pt x="6342062" y="6611938"/>
                    </a:lnTo>
                    <a:lnTo>
                      <a:pt x="6449218" y="6504781"/>
                    </a:lnTo>
                    <a:lnTo>
                      <a:pt x="6504781" y="6234906"/>
                    </a:lnTo>
                    <a:lnTo>
                      <a:pt x="6314281" y="6048375"/>
                    </a:lnTo>
                    <a:lnTo>
                      <a:pt x="6151562" y="5778500"/>
                    </a:lnTo>
                    <a:lnTo>
                      <a:pt x="5857875" y="5508625"/>
                    </a:lnTo>
                    <a:lnTo>
                      <a:pt x="5639593" y="5373688"/>
                    </a:lnTo>
                    <a:lnTo>
                      <a:pt x="5830093" y="5155406"/>
                    </a:lnTo>
                    <a:lnTo>
                      <a:pt x="5722937" y="5131594"/>
                    </a:lnTo>
                    <a:lnTo>
                      <a:pt x="5695156" y="4564063"/>
                    </a:lnTo>
                    <a:lnTo>
                      <a:pt x="5476875" y="4480719"/>
                    </a:lnTo>
                    <a:lnTo>
                      <a:pt x="5774531" y="4321969"/>
                    </a:lnTo>
                    <a:lnTo>
                      <a:pt x="6127750" y="4321969"/>
                    </a:lnTo>
                    <a:lnTo>
                      <a:pt x="6286500" y="4187031"/>
                    </a:lnTo>
                    <a:lnTo>
                      <a:pt x="6584156" y="4187031"/>
                    </a:lnTo>
                    <a:lnTo>
                      <a:pt x="6639718" y="4321969"/>
                    </a:lnTo>
                    <a:lnTo>
                      <a:pt x="6909593" y="4345781"/>
                    </a:lnTo>
                    <a:lnTo>
                      <a:pt x="7096125" y="4266406"/>
                    </a:lnTo>
                    <a:lnTo>
                      <a:pt x="7151687" y="3754438"/>
                    </a:lnTo>
                    <a:lnTo>
                      <a:pt x="7366000" y="2972594"/>
                    </a:lnTo>
                    <a:lnTo>
                      <a:pt x="7373937" y="2968625"/>
                    </a:lnTo>
                    <a:lnTo>
                      <a:pt x="7179468" y="2782094"/>
                    </a:lnTo>
                    <a:lnTo>
                      <a:pt x="7123906" y="2512219"/>
                    </a:lnTo>
                    <a:lnTo>
                      <a:pt x="6774656" y="2349500"/>
                    </a:lnTo>
                    <a:lnTo>
                      <a:pt x="6314281" y="2028031"/>
                    </a:lnTo>
                    <a:lnTo>
                      <a:pt x="5746750" y="2079625"/>
                    </a:lnTo>
                    <a:lnTo>
                      <a:pt x="5397500" y="1623219"/>
                    </a:lnTo>
                    <a:lnTo>
                      <a:pt x="4885531" y="1595438"/>
                    </a:lnTo>
                    <a:lnTo>
                      <a:pt x="4480718" y="1297781"/>
                    </a:lnTo>
                    <a:lnTo>
                      <a:pt x="4480718" y="1135063"/>
                    </a:lnTo>
                    <a:lnTo>
                      <a:pt x="4210843" y="841375"/>
                    </a:lnTo>
                    <a:lnTo>
                      <a:pt x="4198937" y="476250"/>
                    </a:lnTo>
                    <a:lnTo>
                      <a:pt x="3825875" y="198438"/>
                    </a:lnTo>
                    <a:lnTo>
                      <a:pt x="3353593" y="396875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46" name="FR-19">
                <a:extLst>
                  <a:ext uri="{FF2B5EF4-FFF2-40B4-BE49-F238E27FC236}">
                    <a16:creationId xmlns:a16="http://schemas.microsoft.com/office/drawing/2014/main" id="{2FFB059C-96CB-46D0-81D1-67CCC60968F0}"/>
                  </a:ext>
                </a:extLst>
              </p:cNvPr>
              <p:cNvSpPr/>
              <p:nvPr/>
            </p:nvSpPr>
            <p:spPr>
              <a:xfrm>
                <a:off x="2584789" y="3604087"/>
                <a:ext cx="579272" cy="550579"/>
              </a:xfrm>
              <a:custGeom>
                <a:avLst/>
                <a:gdLst/>
                <a:ahLst/>
                <a:cxnLst/>
                <a:rect l="0" t="0" r="0" b="0"/>
                <a:pathLst>
                  <a:path w="6548438" h="6020595">
                    <a:moveTo>
                      <a:pt x="3948906" y="0"/>
                    </a:moveTo>
                    <a:lnTo>
                      <a:pt x="3841750" y="269875"/>
                    </a:lnTo>
                    <a:lnTo>
                      <a:pt x="3436937" y="349250"/>
                    </a:lnTo>
                    <a:lnTo>
                      <a:pt x="3278187" y="619125"/>
                    </a:lnTo>
                    <a:lnTo>
                      <a:pt x="3087687" y="619125"/>
                    </a:lnTo>
                    <a:lnTo>
                      <a:pt x="2817812" y="539750"/>
                    </a:lnTo>
                    <a:lnTo>
                      <a:pt x="2627312" y="861219"/>
                    </a:lnTo>
                    <a:lnTo>
                      <a:pt x="2333625" y="889000"/>
                    </a:lnTo>
                    <a:lnTo>
                      <a:pt x="2143125" y="1238250"/>
                    </a:lnTo>
                    <a:lnTo>
                      <a:pt x="1901031" y="1238250"/>
                    </a:lnTo>
                    <a:lnTo>
                      <a:pt x="1710531" y="1428750"/>
                    </a:lnTo>
                    <a:lnTo>
                      <a:pt x="1226344" y="1373188"/>
                    </a:lnTo>
                    <a:lnTo>
                      <a:pt x="1063625" y="1643063"/>
                    </a:lnTo>
                    <a:lnTo>
                      <a:pt x="877094" y="1619250"/>
                    </a:lnTo>
                    <a:lnTo>
                      <a:pt x="551656" y="2024063"/>
                    </a:lnTo>
                    <a:lnTo>
                      <a:pt x="254000" y="1912938"/>
                    </a:lnTo>
                    <a:lnTo>
                      <a:pt x="115094" y="2194719"/>
                    </a:lnTo>
                    <a:lnTo>
                      <a:pt x="222250" y="2468563"/>
                    </a:lnTo>
                    <a:lnTo>
                      <a:pt x="496094" y="2690813"/>
                    </a:lnTo>
                    <a:lnTo>
                      <a:pt x="0" y="3139281"/>
                    </a:lnTo>
                    <a:lnTo>
                      <a:pt x="0" y="3484563"/>
                    </a:lnTo>
                    <a:lnTo>
                      <a:pt x="198437" y="3583781"/>
                    </a:lnTo>
                    <a:lnTo>
                      <a:pt x="0" y="3833813"/>
                    </a:lnTo>
                    <a:lnTo>
                      <a:pt x="273844" y="4056063"/>
                    </a:lnTo>
                    <a:lnTo>
                      <a:pt x="75406" y="4302125"/>
                    </a:lnTo>
                    <a:lnTo>
                      <a:pt x="297656" y="4452938"/>
                    </a:lnTo>
                    <a:lnTo>
                      <a:pt x="841375" y="4429125"/>
                    </a:lnTo>
                    <a:lnTo>
                      <a:pt x="817562" y="4972844"/>
                    </a:lnTo>
                    <a:lnTo>
                      <a:pt x="1023937" y="5298281"/>
                    </a:lnTo>
                    <a:lnTo>
                      <a:pt x="1099344" y="5286375"/>
                    </a:lnTo>
                    <a:lnTo>
                      <a:pt x="1627187" y="5040313"/>
                    </a:lnTo>
                    <a:lnTo>
                      <a:pt x="2258219" y="5322094"/>
                    </a:lnTo>
                    <a:lnTo>
                      <a:pt x="2746375" y="6020594"/>
                    </a:lnTo>
                    <a:lnTo>
                      <a:pt x="3028156" y="5984875"/>
                    </a:lnTo>
                    <a:lnTo>
                      <a:pt x="3448844" y="5564188"/>
                    </a:lnTo>
                    <a:lnTo>
                      <a:pt x="3587750" y="5810250"/>
                    </a:lnTo>
                    <a:lnTo>
                      <a:pt x="3869531" y="5532438"/>
                    </a:lnTo>
                    <a:lnTo>
                      <a:pt x="4254500" y="5635625"/>
                    </a:lnTo>
                    <a:lnTo>
                      <a:pt x="4266406" y="5718969"/>
                    </a:lnTo>
                    <a:lnTo>
                      <a:pt x="4587875" y="5492750"/>
                    </a:lnTo>
                    <a:lnTo>
                      <a:pt x="4488656" y="5246688"/>
                    </a:lnTo>
                    <a:lnTo>
                      <a:pt x="4337844" y="5095875"/>
                    </a:lnTo>
                    <a:lnTo>
                      <a:pt x="4536281" y="4849813"/>
                    </a:lnTo>
                    <a:lnTo>
                      <a:pt x="4734719" y="4849813"/>
                    </a:lnTo>
                    <a:lnTo>
                      <a:pt x="4861719" y="4452938"/>
                    </a:lnTo>
                    <a:lnTo>
                      <a:pt x="4960937" y="4254500"/>
                    </a:lnTo>
                    <a:lnTo>
                      <a:pt x="4885531" y="3806031"/>
                    </a:lnTo>
                    <a:lnTo>
                      <a:pt x="5207000" y="3361531"/>
                    </a:lnTo>
                    <a:lnTo>
                      <a:pt x="5655469" y="3087688"/>
                    </a:lnTo>
                    <a:lnTo>
                      <a:pt x="5679281" y="2393156"/>
                    </a:lnTo>
                    <a:lnTo>
                      <a:pt x="5901531" y="2516188"/>
                    </a:lnTo>
                    <a:lnTo>
                      <a:pt x="6151562" y="2790031"/>
                    </a:lnTo>
                    <a:lnTo>
                      <a:pt x="6397625" y="2790031"/>
                    </a:lnTo>
                    <a:lnTo>
                      <a:pt x="6548437" y="2615406"/>
                    </a:lnTo>
                    <a:lnTo>
                      <a:pt x="6425406" y="2317750"/>
                    </a:lnTo>
                    <a:lnTo>
                      <a:pt x="6548437" y="1873250"/>
                    </a:lnTo>
                    <a:lnTo>
                      <a:pt x="6473031" y="1452563"/>
                    </a:lnTo>
                    <a:lnTo>
                      <a:pt x="6322219" y="1277938"/>
                    </a:lnTo>
                    <a:lnTo>
                      <a:pt x="6322219" y="928688"/>
                    </a:lnTo>
                    <a:lnTo>
                      <a:pt x="6548437" y="559594"/>
                    </a:lnTo>
                    <a:lnTo>
                      <a:pt x="6496844" y="210344"/>
                    </a:lnTo>
                    <a:lnTo>
                      <a:pt x="6441281" y="154781"/>
                    </a:lnTo>
                    <a:lnTo>
                      <a:pt x="6191250" y="349250"/>
                    </a:lnTo>
                    <a:lnTo>
                      <a:pt x="5703094" y="349250"/>
                    </a:lnTo>
                    <a:lnTo>
                      <a:pt x="5544344" y="591344"/>
                    </a:lnTo>
                    <a:lnTo>
                      <a:pt x="5246687" y="591344"/>
                    </a:lnTo>
                    <a:lnTo>
                      <a:pt x="5004594" y="349250"/>
                    </a:lnTo>
                    <a:lnTo>
                      <a:pt x="4893469" y="186531"/>
                    </a:lnTo>
                    <a:lnTo>
                      <a:pt x="4274344" y="186531"/>
                    </a:lnTo>
                    <a:lnTo>
                      <a:pt x="4139406" y="0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47" name="FR-23">
                <a:extLst>
                  <a:ext uri="{FF2B5EF4-FFF2-40B4-BE49-F238E27FC236}">
                    <a16:creationId xmlns:a16="http://schemas.microsoft.com/office/drawing/2014/main" id="{5E8E9D99-5997-4786-A120-2ED2AC628333}"/>
                  </a:ext>
                </a:extLst>
              </p:cNvPr>
              <p:cNvSpPr/>
              <p:nvPr/>
            </p:nvSpPr>
            <p:spPr>
              <a:xfrm>
                <a:off x="2648044" y="3156741"/>
                <a:ext cx="562235" cy="498962"/>
              </a:xfrm>
              <a:custGeom>
                <a:avLst/>
                <a:gdLst/>
                <a:ahLst/>
                <a:cxnLst/>
                <a:rect l="0" t="0" r="0" b="0"/>
                <a:pathLst>
                  <a:path w="6199188" h="5639595">
                    <a:moveTo>
                      <a:pt x="1932781" y="0"/>
                    </a:moveTo>
                    <a:lnTo>
                      <a:pt x="1785937" y="396875"/>
                    </a:lnTo>
                    <a:lnTo>
                      <a:pt x="1337469" y="373063"/>
                    </a:lnTo>
                    <a:lnTo>
                      <a:pt x="1238250" y="321469"/>
                    </a:lnTo>
                    <a:lnTo>
                      <a:pt x="940594" y="349250"/>
                    </a:lnTo>
                    <a:lnTo>
                      <a:pt x="718344" y="198438"/>
                    </a:lnTo>
                    <a:lnTo>
                      <a:pt x="289719" y="690563"/>
                    </a:lnTo>
                    <a:lnTo>
                      <a:pt x="297656" y="1055688"/>
                    </a:lnTo>
                    <a:lnTo>
                      <a:pt x="0" y="1647031"/>
                    </a:lnTo>
                    <a:lnTo>
                      <a:pt x="55562" y="1944688"/>
                    </a:lnTo>
                    <a:lnTo>
                      <a:pt x="377031" y="2024063"/>
                    </a:lnTo>
                    <a:lnTo>
                      <a:pt x="595312" y="2563813"/>
                    </a:lnTo>
                    <a:lnTo>
                      <a:pt x="809625" y="2782094"/>
                    </a:lnTo>
                    <a:lnTo>
                      <a:pt x="730250" y="3806031"/>
                    </a:lnTo>
                    <a:lnTo>
                      <a:pt x="1186656" y="3671094"/>
                    </a:lnTo>
                    <a:lnTo>
                      <a:pt x="1377156" y="3913188"/>
                    </a:lnTo>
                    <a:lnTo>
                      <a:pt x="1079500" y="4155281"/>
                    </a:lnTo>
                    <a:lnTo>
                      <a:pt x="1079500" y="4401344"/>
                    </a:lnTo>
                    <a:lnTo>
                      <a:pt x="1321594" y="4425156"/>
                    </a:lnTo>
                    <a:lnTo>
                      <a:pt x="1754187" y="4401344"/>
                    </a:lnTo>
                    <a:lnTo>
                      <a:pt x="1889125" y="4210844"/>
                    </a:lnTo>
                    <a:lnTo>
                      <a:pt x="1996281" y="4210844"/>
                    </a:lnTo>
                    <a:lnTo>
                      <a:pt x="1944687" y="4536281"/>
                    </a:lnTo>
                    <a:lnTo>
                      <a:pt x="2293937" y="4695031"/>
                    </a:lnTo>
                    <a:lnTo>
                      <a:pt x="2619375" y="4913313"/>
                    </a:lnTo>
                    <a:lnTo>
                      <a:pt x="2619375" y="5048250"/>
                    </a:lnTo>
                    <a:lnTo>
                      <a:pt x="2428875" y="5048250"/>
                    </a:lnTo>
                    <a:lnTo>
                      <a:pt x="2484437" y="5369719"/>
                    </a:lnTo>
                    <a:lnTo>
                      <a:pt x="2611437" y="5449094"/>
                    </a:lnTo>
                    <a:lnTo>
                      <a:pt x="2643187" y="5397500"/>
                    </a:lnTo>
                    <a:lnTo>
                      <a:pt x="3048000" y="5318125"/>
                    </a:lnTo>
                    <a:lnTo>
                      <a:pt x="3155156" y="5048250"/>
                    </a:lnTo>
                    <a:lnTo>
                      <a:pt x="3345656" y="5048250"/>
                    </a:lnTo>
                    <a:lnTo>
                      <a:pt x="3480594" y="5234781"/>
                    </a:lnTo>
                    <a:lnTo>
                      <a:pt x="4099719" y="5234781"/>
                    </a:lnTo>
                    <a:lnTo>
                      <a:pt x="4210844" y="5397500"/>
                    </a:lnTo>
                    <a:lnTo>
                      <a:pt x="4452937" y="5639594"/>
                    </a:lnTo>
                    <a:lnTo>
                      <a:pt x="4750594" y="5639594"/>
                    </a:lnTo>
                    <a:lnTo>
                      <a:pt x="4909344" y="5397500"/>
                    </a:lnTo>
                    <a:lnTo>
                      <a:pt x="5397500" y="5397500"/>
                    </a:lnTo>
                    <a:lnTo>
                      <a:pt x="5647531" y="5203031"/>
                    </a:lnTo>
                    <a:lnTo>
                      <a:pt x="5131594" y="4687094"/>
                    </a:lnTo>
                    <a:lnTo>
                      <a:pt x="5083969" y="4464844"/>
                    </a:lnTo>
                    <a:lnTo>
                      <a:pt x="5556250" y="4191000"/>
                    </a:lnTo>
                    <a:lnTo>
                      <a:pt x="5830094" y="4044156"/>
                    </a:lnTo>
                    <a:lnTo>
                      <a:pt x="5901531" y="3694906"/>
                    </a:lnTo>
                    <a:lnTo>
                      <a:pt x="6199187" y="3472656"/>
                    </a:lnTo>
                    <a:lnTo>
                      <a:pt x="6099969" y="3000375"/>
                    </a:lnTo>
                    <a:lnTo>
                      <a:pt x="5901531" y="2754313"/>
                    </a:lnTo>
                    <a:lnTo>
                      <a:pt x="5853906" y="1984375"/>
                    </a:lnTo>
                    <a:lnTo>
                      <a:pt x="5580062" y="1341438"/>
                    </a:lnTo>
                    <a:lnTo>
                      <a:pt x="5306219" y="1242219"/>
                    </a:lnTo>
                    <a:lnTo>
                      <a:pt x="5107781" y="892969"/>
                    </a:lnTo>
                    <a:lnTo>
                      <a:pt x="4933156" y="1115219"/>
                    </a:lnTo>
                    <a:lnTo>
                      <a:pt x="4762500" y="892969"/>
                    </a:lnTo>
                    <a:lnTo>
                      <a:pt x="4762500" y="595313"/>
                    </a:lnTo>
                    <a:lnTo>
                      <a:pt x="4464844" y="174625"/>
                    </a:lnTo>
                    <a:lnTo>
                      <a:pt x="3647281" y="273844"/>
                    </a:lnTo>
                    <a:lnTo>
                      <a:pt x="3175000" y="150813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48" name="FR-87">
                <a:extLst>
                  <a:ext uri="{FF2B5EF4-FFF2-40B4-BE49-F238E27FC236}">
                    <a16:creationId xmlns:a16="http://schemas.microsoft.com/office/drawing/2014/main" id="{10D589EB-1F24-4F3E-BEBA-E34D73569644}"/>
                  </a:ext>
                </a:extLst>
              </p:cNvPr>
              <p:cNvSpPr/>
              <p:nvPr/>
            </p:nvSpPr>
            <p:spPr>
              <a:xfrm>
                <a:off x="2307295" y="3191152"/>
                <a:ext cx="579272" cy="619401"/>
              </a:xfrm>
              <a:custGeom>
                <a:avLst/>
                <a:gdLst/>
                <a:ahLst/>
                <a:cxnLst/>
                <a:rect l="0" t="0" r="0" b="0"/>
                <a:pathLst>
                  <a:path w="6425407" h="6869907">
                    <a:moveTo>
                      <a:pt x="3631406" y="0"/>
                    </a:moveTo>
                    <a:lnTo>
                      <a:pt x="3409156" y="222250"/>
                    </a:lnTo>
                    <a:lnTo>
                      <a:pt x="2786062" y="174625"/>
                    </a:lnTo>
                    <a:lnTo>
                      <a:pt x="2714625" y="158750"/>
                    </a:lnTo>
                    <a:lnTo>
                      <a:pt x="2242343" y="246062"/>
                    </a:lnTo>
                    <a:lnTo>
                      <a:pt x="1968500" y="472281"/>
                    </a:lnTo>
                    <a:lnTo>
                      <a:pt x="1968500" y="769937"/>
                    </a:lnTo>
                    <a:lnTo>
                      <a:pt x="1424781" y="793750"/>
                    </a:lnTo>
                    <a:lnTo>
                      <a:pt x="1103312" y="1166812"/>
                    </a:lnTo>
                    <a:lnTo>
                      <a:pt x="904875" y="1313656"/>
                    </a:lnTo>
                    <a:lnTo>
                      <a:pt x="1075531" y="1512093"/>
                    </a:lnTo>
                    <a:lnTo>
                      <a:pt x="1051718" y="2182812"/>
                    </a:lnTo>
                    <a:lnTo>
                      <a:pt x="928687" y="2405062"/>
                    </a:lnTo>
                    <a:lnTo>
                      <a:pt x="1127125" y="2627312"/>
                    </a:lnTo>
                    <a:lnTo>
                      <a:pt x="1472406" y="2655093"/>
                    </a:lnTo>
                    <a:lnTo>
                      <a:pt x="1547812" y="3000375"/>
                    </a:lnTo>
                    <a:lnTo>
                      <a:pt x="1571625" y="3222625"/>
                    </a:lnTo>
                    <a:lnTo>
                      <a:pt x="1127125" y="3321843"/>
                    </a:lnTo>
                    <a:lnTo>
                      <a:pt x="904875" y="3397250"/>
                    </a:lnTo>
                    <a:lnTo>
                      <a:pt x="952500" y="4016375"/>
                    </a:lnTo>
                    <a:lnTo>
                      <a:pt x="654843" y="4214812"/>
                    </a:lnTo>
                    <a:lnTo>
                      <a:pt x="404812" y="4290218"/>
                    </a:lnTo>
                    <a:lnTo>
                      <a:pt x="281781" y="4639468"/>
                    </a:lnTo>
                    <a:lnTo>
                      <a:pt x="83343" y="4663281"/>
                    </a:lnTo>
                    <a:lnTo>
                      <a:pt x="0" y="5040312"/>
                    </a:lnTo>
                    <a:lnTo>
                      <a:pt x="579437" y="5060156"/>
                    </a:lnTo>
                    <a:lnTo>
                      <a:pt x="706437" y="5306218"/>
                    </a:lnTo>
                    <a:lnTo>
                      <a:pt x="603250" y="5580062"/>
                    </a:lnTo>
                    <a:lnTo>
                      <a:pt x="829468" y="5877718"/>
                    </a:lnTo>
                    <a:lnTo>
                      <a:pt x="1000125" y="5830093"/>
                    </a:lnTo>
                    <a:lnTo>
                      <a:pt x="1174750" y="5580062"/>
                    </a:lnTo>
                    <a:lnTo>
                      <a:pt x="1968500" y="5655468"/>
                    </a:lnTo>
                    <a:lnTo>
                      <a:pt x="2095500" y="6151562"/>
                    </a:lnTo>
                    <a:lnTo>
                      <a:pt x="2639218" y="6226968"/>
                    </a:lnTo>
                    <a:lnTo>
                      <a:pt x="2762250" y="6397625"/>
                    </a:lnTo>
                    <a:lnTo>
                      <a:pt x="2389187" y="6572250"/>
                    </a:lnTo>
                    <a:lnTo>
                      <a:pt x="2563812" y="6695281"/>
                    </a:lnTo>
                    <a:lnTo>
                      <a:pt x="3087687" y="6770687"/>
                    </a:lnTo>
                    <a:lnTo>
                      <a:pt x="3127375" y="6869906"/>
                    </a:lnTo>
                    <a:lnTo>
                      <a:pt x="3266281" y="6588125"/>
                    </a:lnTo>
                    <a:lnTo>
                      <a:pt x="3563937" y="6699250"/>
                    </a:lnTo>
                    <a:lnTo>
                      <a:pt x="3889375" y="6294437"/>
                    </a:lnTo>
                    <a:lnTo>
                      <a:pt x="4075906" y="6318250"/>
                    </a:lnTo>
                    <a:lnTo>
                      <a:pt x="4238625" y="6048375"/>
                    </a:lnTo>
                    <a:lnTo>
                      <a:pt x="4722812" y="6103937"/>
                    </a:lnTo>
                    <a:lnTo>
                      <a:pt x="4913312" y="5913437"/>
                    </a:lnTo>
                    <a:lnTo>
                      <a:pt x="5155406" y="5913437"/>
                    </a:lnTo>
                    <a:lnTo>
                      <a:pt x="5345906" y="5564187"/>
                    </a:lnTo>
                    <a:lnTo>
                      <a:pt x="5639593" y="5536406"/>
                    </a:lnTo>
                    <a:lnTo>
                      <a:pt x="5830093" y="5214937"/>
                    </a:lnTo>
                    <a:lnTo>
                      <a:pt x="6099968" y="5294312"/>
                    </a:lnTo>
                    <a:lnTo>
                      <a:pt x="6290468" y="5294312"/>
                    </a:lnTo>
                    <a:lnTo>
                      <a:pt x="6417468" y="5076031"/>
                    </a:lnTo>
                    <a:lnTo>
                      <a:pt x="6290468" y="4996656"/>
                    </a:lnTo>
                    <a:lnTo>
                      <a:pt x="6234906" y="4675187"/>
                    </a:lnTo>
                    <a:lnTo>
                      <a:pt x="6425406" y="4675187"/>
                    </a:lnTo>
                    <a:lnTo>
                      <a:pt x="6425406" y="4540250"/>
                    </a:lnTo>
                    <a:lnTo>
                      <a:pt x="6099968" y="4321968"/>
                    </a:lnTo>
                    <a:lnTo>
                      <a:pt x="5750718" y="4163218"/>
                    </a:lnTo>
                    <a:lnTo>
                      <a:pt x="5802312" y="3837781"/>
                    </a:lnTo>
                    <a:lnTo>
                      <a:pt x="5695156" y="3837781"/>
                    </a:lnTo>
                    <a:lnTo>
                      <a:pt x="5560218" y="4028281"/>
                    </a:lnTo>
                    <a:lnTo>
                      <a:pt x="5127625" y="4052093"/>
                    </a:lnTo>
                    <a:lnTo>
                      <a:pt x="4885531" y="4028281"/>
                    </a:lnTo>
                    <a:lnTo>
                      <a:pt x="4885531" y="3782218"/>
                    </a:lnTo>
                    <a:lnTo>
                      <a:pt x="5183187" y="3540125"/>
                    </a:lnTo>
                    <a:lnTo>
                      <a:pt x="4992687" y="3298031"/>
                    </a:lnTo>
                    <a:lnTo>
                      <a:pt x="4536281" y="3432968"/>
                    </a:lnTo>
                    <a:lnTo>
                      <a:pt x="4615656" y="2409031"/>
                    </a:lnTo>
                    <a:lnTo>
                      <a:pt x="4401343" y="2190750"/>
                    </a:lnTo>
                    <a:lnTo>
                      <a:pt x="4183062" y="1651000"/>
                    </a:lnTo>
                    <a:lnTo>
                      <a:pt x="3861593" y="1571625"/>
                    </a:lnTo>
                    <a:lnTo>
                      <a:pt x="3806031" y="1273968"/>
                    </a:lnTo>
                    <a:lnTo>
                      <a:pt x="4103687" y="682625"/>
                    </a:lnTo>
                    <a:lnTo>
                      <a:pt x="4095750" y="317500"/>
                    </a:lnTo>
                    <a:lnTo>
                      <a:pt x="4028281" y="396875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49" name="FR-86">
                <a:extLst>
                  <a:ext uri="{FF2B5EF4-FFF2-40B4-BE49-F238E27FC236}">
                    <a16:creationId xmlns:a16="http://schemas.microsoft.com/office/drawing/2014/main" id="{B057579D-F80A-4415-B5C4-154D928151AC}"/>
                  </a:ext>
                </a:extLst>
              </p:cNvPr>
              <p:cNvSpPr/>
              <p:nvPr/>
            </p:nvSpPr>
            <p:spPr>
              <a:xfrm>
                <a:off x="2000622" y="2674985"/>
                <a:ext cx="579272" cy="722635"/>
              </a:xfrm>
              <a:custGeom>
                <a:avLst/>
                <a:gdLst/>
                <a:ahLst/>
                <a:cxnLst/>
                <a:rect l="0" t="0" r="0" b="0"/>
                <a:pathLst>
                  <a:path w="6369845" h="8139907">
                    <a:moveTo>
                      <a:pt x="591344" y="0"/>
                    </a:moveTo>
                    <a:lnTo>
                      <a:pt x="119063" y="496093"/>
                    </a:lnTo>
                    <a:lnTo>
                      <a:pt x="0" y="702468"/>
                    </a:lnTo>
                    <a:lnTo>
                      <a:pt x="39688" y="1313656"/>
                    </a:lnTo>
                    <a:lnTo>
                      <a:pt x="254000" y="1285875"/>
                    </a:lnTo>
                    <a:lnTo>
                      <a:pt x="281782" y="1555750"/>
                    </a:lnTo>
                    <a:lnTo>
                      <a:pt x="365125" y="1988343"/>
                    </a:lnTo>
                    <a:lnTo>
                      <a:pt x="500063" y="2286000"/>
                    </a:lnTo>
                    <a:lnTo>
                      <a:pt x="337344" y="2472531"/>
                    </a:lnTo>
                    <a:lnTo>
                      <a:pt x="416719" y="2607468"/>
                    </a:lnTo>
                    <a:lnTo>
                      <a:pt x="309563" y="2797968"/>
                    </a:lnTo>
                    <a:lnTo>
                      <a:pt x="309563" y="2877343"/>
                    </a:lnTo>
                    <a:lnTo>
                      <a:pt x="500063" y="3095625"/>
                    </a:lnTo>
                    <a:lnTo>
                      <a:pt x="500063" y="3230562"/>
                    </a:lnTo>
                    <a:lnTo>
                      <a:pt x="416719" y="3444875"/>
                    </a:lnTo>
                    <a:lnTo>
                      <a:pt x="146844" y="3849687"/>
                    </a:lnTo>
                    <a:lnTo>
                      <a:pt x="416719" y="3956843"/>
                    </a:lnTo>
                    <a:lnTo>
                      <a:pt x="500063" y="4147343"/>
                    </a:lnTo>
                    <a:lnTo>
                      <a:pt x="388938" y="4441031"/>
                    </a:lnTo>
                    <a:lnTo>
                      <a:pt x="365125" y="4575968"/>
                    </a:lnTo>
                    <a:lnTo>
                      <a:pt x="202407" y="4845843"/>
                    </a:lnTo>
                    <a:lnTo>
                      <a:pt x="202407" y="5036343"/>
                    </a:lnTo>
                    <a:lnTo>
                      <a:pt x="309563" y="5064125"/>
                    </a:lnTo>
                    <a:lnTo>
                      <a:pt x="309563" y="5631656"/>
                    </a:lnTo>
                    <a:lnTo>
                      <a:pt x="500063" y="5766593"/>
                    </a:lnTo>
                    <a:lnTo>
                      <a:pt x="416719" y="5953125"/>
                    </a:lnTo>
                    <a:lnTo>
                      <a:pt x="444500" y="6115843"/>
                    </a:lnTo>
                    <a:lnTo>
                      <a:pt x="658813" y="6357937"/>
                    </a:lnTo>
                    <a:lnTo>
                      <a:pt x="769938" y="6195218"/>
                    </a:lnTo>
                    <a:lnTo>
                      <a:pt x="769938" y="6060281"/>
                    </a:lnTo>
                    <a:lnTo>
                      <a:pt x="984250" y="5953125"/>
                    </a:lnTo>
                    <a:lnTo>
                      <a:pt x="1146969" y="6060281"/>
                    </a:lnTo>
                    <a:lnTo>
                      <a:pt x="1146969" y="6465093"/>
                    </a:lnTo>
                    <a:lnTo>
                      <a:pt x="984250" y="6655593"/>
                    </a:lnTo>
                    <a:lnTo>
                      <a:pt x="849313" y="6977062"/>
                    </a:lnTo>
                    <a:lnTo>
                      <a:pt x="1035844" y="7274718"/>
                    </a:lnTo>
                    <a:lnTo>
                      <a:pt x="1416844" y="7381875"/>
                    </a:lnTo>
                    <a:lnTo>
                      <a:pt x="1333500" y="7627937"/>
                    </a:lnTo>
                    <a:lnTo>
                      <a:pt x="980282" y="7687468"/>
                    </a:lnTo>
                    <a:lnTo>
                      <a:pt x="1305719" y="8084343"/>
                    </a:lnTo>
                    <a:lnTo>
                      <a:pt x="1738313" y="8056562"/>
                    </a:lnTo>
                    <a:lnTo>
                      <a:pt x="2115344" y="7921625"/>
                    </a:lnTo>
                    <a:lnTo>
                      <a:pt x="2496344" y="8139906"/>
                    </a:lnTo>
                    <a:lnTo>
                      <a:pt x="2631282" y="8032750"/>
                    </a:lnTo>
                    <a:lnTo>
                      <a:pt x="2603500" y="7679531"/>
                    </a:lnTo>
                    <a:lnTo>
                      <a:pt x="2817813" y="7516812"/>
                    </a:lnTo>
                    <a:lnTo>
                      <a:pt x="3008313" y="7842250"/>
                    </a:lnTo>
                    <a:lnTo>
                      <a:pt x="3167063" y="8004968"/>
                    </a:lnTo>
                    <a:lnTo>
                      <a:pt x="3627438" y="7814468"/>
                    </a:lnTo>
                    <a:lnTo>
                      <a:pt x="3817938" y="7600156"/>
                    </a:lnTo>
                    <a:lnTo>
                      <a:pt x="4246563" y="7600156"/>
                    </a:lnTo>
                    <a:lnTo>
                      <a:pt x="4468813" y="7711281"/>
                    </a:lnTo>
                    <a:lnTo>
                      <a:pt x="4484688" y="7242968"/>
                    </a:lnTo>
                    <a:lnTo>
                      <a:pt x="4314032" y="7044531"/>
                    </a:lnTo>
                    <a:lnTo>
                      <a:pt x="4512469" y="6897687"/>
                    </a:lnTo>
                    <a:lnTo>
                      <a:pt x="4833938" y="6524625"/>
                    </a:lnTo>
                    <a:lnTo>
                      <a:pt x="5377657" y="6500812"/>
                    </a:lnTo>
                    <a:lnTo>
                      <a:pt x="5377657" y="6203156"/>
                    </a:lnTo>
                    <a:lnTo>
                      <a:pt x="5651500" y="5976937"/>
                    </a:lnTo>
                    <a:lnTo>
                      <a:pt x="6322219" y="5853906"/>
                    </a:lnTo>
                    <a:lnTo>
                      <a:pt x="6369844" y="5480843"/>
                    </a:lnTo>
                    <a:lnTo>
                      <a:pt x="6099969" y="5334000"/>
                    </a:lnTo>
                    <a:lnTo>
                      <a:pt x="5949157" y="4814093"/>
                    </a:lnTo>
                    <a:lnTo>
                      <a:pt x="5552282" y="4762500"/>
                    </a:lnTo>
                    <a:lnTo>
                      <a:pt x="5306219" y="4516437"/>
                    </a:lnTo>
                    <a:lnTo>
                      <a:pt x="4833938" y="4143375"/>
                    </a:lnTo>
                    <a:lnTo>
                      <a:pt x="4933157" y="3845718"/>
                    </a:lnTo>
                    <a:lnTo>
                      <a:pt x="4933157" y="3373437"/>
                    </a:lnTo>
                    <a:lnTo>
                      <a:pt x="4484688" y="2928937"/>
                    </a:lnTo>
                    <a:lnTo>
                      <a:pt x="4437063" y="2579687"/>
                    </a:lnTo>
                    <a:lnTo>
                      <a:pt x="4012407" y="2135187"/>
                    </a:lnTo>
                    <a:lnTo>
                      <a:pt x="3865563" y="1539875"/>
                    </a:lnTo>
                    <a:lnTo>
                      <a:pt x="3690938" y="1464468"/>
                    </a:lnTo>
                    <a:lnTo>
                      <a:pt x="3492500" y="1190625"/>
                    </a:lnTo>
                    <a:lnTo>
                      <a:pt x="3294063" y="1313656"/>
                    </a:lnTo>
                    <a:lnTo>
                      <a:pt x="3345657" y="1587500"/>
                    </a:lnTo>
                    <a:lnTo>
                      <a:pt x="2698750" y="1738312"/>
                    </a:lnTo>
                    <a:lnTo>
                      <a:pt x="1956594" y="1738312"/>
                    </a:lnTo>
                    <a:lnTo>
                      <a:pt x="1980407" y="1440656"/>
                    </a:lnTo>
                    <a:lnTo>
                      <a:pt x="1980407" y="968375"/>
                    </a:lnTo>
                    <a:lnTo>
                      <a:pt x="1385094" y="793750"/>
                    </a:lnTo>
                    <a:lnTo>
                      <a:pt x="1385094" y="496093"/>
                    </a:lnTo>
                    <a:lnTo>
                      <a:pt x="912813" y="396875"/>
                    </a:lnTo>
                    <a:lnTo>
                      <a:pt x="813594" y="0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50" name="FR-16">
                <a:extLst>
                  <a:ext uri="{FF2B5EF4-FFF2-40B4-BE49-F238E27FC236}">
                    <a16:creationId xmlns:a16="http://schemas.microsoft.com/office/drawing/2014/main" id="{398C0317-2CB6-46DC-9A9A-3D2E83E08F7F}"/>
                  </a:ext>
                </a:extLst>
              </p:cNvPr>
              <p:cNvSpPr/>
              <p:nvPr/>
            </p:nvSpPr>
            <p:spPr>
              <a:xfrm>
                <a:off x="1813210" y="3346002"/>
                <a:ext cx="630384" cy="602196"/>
              </a:xfrm>
              <a:custGeom>
                <a:avLst/>
                <a:gdLst/>
                <a:ahLst/>
                <a:cxnLst/>
                <a:rect l="0" t="0" r="0" b="0"/>
                <a:pathLst>
                  <a:path w="7127876" h="6699251">
                    <a:moveTo>
                      <a:pt x="4964906" y="0"/>
                    </a:moveTo>
                    <a:lnTo>
                      <a:pt x="4750593" y="162719"/>
                    </a:lnTo>
                    <a:lnTo>
                      <a:pt x="4778375" y="515938"/>
                    </a:lnTo>
                    <a:lnTo>
                      <a:pt x="4643437" y="623094"/>
                    </a:lnTo>
                    <a:lnTo>
                      <a:pt x="4262437" y="404813"/>
                    </a:lnTo>
                    <a:lnTo>
                      <a:pt x="3885406" y="539750"/>
                    </a:lnTo>
                    <a:lnTo>
                      <a:pt x="3452812" y="567531"/>
                    </a:lnTo>
                    <a:lnTo>
                      <a:pt x="3127375" y="170656"/>
                    </a:lnTo>
                    <a:lnTo>
                      <a:pt x="3024187" y="190500"/>
                    </a:lnTo>
                    <a:lnTo>
                      <a:pt x="2591593" y="404813"/>
                    </a:lnTo>
                    <a:lnTo>
                      <a:pt x="2266156" y="488156"/>
                    </a:lnTo>
                    <a:lnTo>
                      <a:pt x="2266156" y="674688"/>
                    </a:lnTo>
                    <a:lnTo>
                      <a:pt x="2079625" y="892969"/>
                    </a:lnTo>
                    <a:lnTo>
                      <a:pt x="2131218" y="1027906"/>
                    </a:lnTo>
                    <a:lnTo>
                      <a:pt x="1889125" y="1162844"/>
                    </a:lnTo>
                    <a:lnTo>
                      <a:pt x="1674812" y="1944688"/>
                    </a:lnTo>
                    <a:lnTo>
                      <a:pt x="1619250" y="2456656"/>
                    </a:lnTo>
                    <a:lnTo>
                      <a:pt x="1432718" y="2536031"/>
                    </a:lnTo>
                    <a:lnTo>
                      <a:pt x="1162843" y="2512219"/>
                    </a:lnTo>
                    <a:lnTo>
                      <a:pt x="1107281" y="2377281"/>
                    </a:lnTo>
                    <a:lnTo>
                      <a:pt x="809625" y="2377281"/>
                    </a:lnTo>
                    <a:lnTo>
                      <a:pt x="650875" y="2512219"/>
                    </a:lnTo>
                    <a:lnTo>
                      <a:pt x="297656" y="2512219"/>
                    </a:lnTo>
                    <a:lnTo>
                      <a:pt x="0" y="2670969"/>
                    </a:lnTo>
                    <a:lnTo>
                      <a:pt x="218281" y="2754313"/>
                    </a:lnTo>
                    <a:lnTo>
                      <a:pt x="246062" y="3321844"/>
                    </a:lnTo>
                    <a:lnTo>
                      <a:pt x="353218" y="3345656"/>
                    </a:lnTo>
                    <a:lnTo>
                      <a:pt x="162718" y="3563938"/>
                    </a:lnTo>
                    <a:lnTo>
                      <a:pt x="381000" y="3698875"/>
                    </a:lnTo>
                    <a:lnTo>
                      <a:pt x="674687" y="3968750"/>
                    </a:lnTo>
                    <a:lnTo>
                      <a:pt x="837406" y="4238625"/>
                    </a:lnTo>
                    <a:lnTo>
                      <a:pt x="1027906" y="4425156"/>
                    </a:lnTo>
                    <a:lnTo>
                      <a:pt x="972343" y="4695031"/>
                    </a:lnTo>
                    <a:lnTo>
                      <a:pt x="865187" y="4802188"/>
                    </a:lnTo>
                    <a:lnTo>
                      <a:pt x="1027906" y="4964906"/>
                    </a:lnTo>
                    <a:lnTo>
                      <a:pt x="1027906" y="5155406"/>
                    </a:lnTo>
                    <a:lnTo>
                      <a:pt x="702468" y="5425281"/>
                    </a:lnTo>
                    <a:lnTo>
                      <a:pt x="837406" y="5532438"/>
                    </a:lnTo>
                    <a:lnTo>
                      <a:pt x="1027906" y="5588000"/>
                    </a:lnTo>
                    <a:lnTo>
                      <a:pt x="1027906" y="5639594"/>
                    </a:lnTo>
                    <a:lnTo>
                      <a:pt x="758031" y="5746750"/>
                    </a:lnTo>
                    <a:lnTo>
                      <a:pt x="781843" y="5881688"/>
                    </a:lnTo>
                    <a:lnTo>
                      <a:pt x="944562" y="5965031"/>
                    </a:lnTo>
                    <a:lnTo>
                      <a:pt x="1456531" y="5881688"/>
                    </a:lnTo>
                    <a:lnTo>
                      <a:pt x="1674812" y="6123781"/>
                    </a:lnTo>
                    <a:lnTo>
                      <a:pt x="1837531" y="6342063"/>
                    </a:lnTo>
                    <a:lnTo>
                      <a:pt x="2365375" y="6699250"/>
                    </a:lnTo>
                    <a:lnTo>
                      <a:pt x="2440781" y="6572250"/>
                    </a:lnTo>
                    <a:lnTo>
                      <a:pt x="2936875" y="6623844"/>
                    </a:lnTo>
                    <a:lnTo>
                      <a:pt x="3182937" y="6397625"/>
                    </a:lnTo>
                    <a:lnTo>
                      <a:pt x="3631406" y="5953125"/>
                    </a:lnTo>
                    <a:lnTo>
                      <a:pt x="3655218" y="5083969"/>
                    </a:lnTo>
                    <a:lnTo>
                      <a:pt x="4822031" y="4290219"/>
                    </a:lnTo>
                    <a:lnTo>
                      <a:pt x="4845843" y="3694906"/>
                    </a:lnTo>
                    <a:lnTo>
                      <a:pt x="5195093" y="3647281"/>
                    </a:lnTo>
                    <a:lnTo>
                      <a:pt x="5417343" y="3250406"/>
                    </a:lnTo>
                    <a:lnTo>
                      <a:pt x="5556250" y="3254375"/>
                    </a:lnTo>
                    <a:lnTo>
                      <a:pt x="5639593" y="2877344"/>
                    </a:lnTo>
                    <a:lnTo>
                      <a:pt x="5838031" y="2853531"/>
                    </a:lnTo>
                    <a:lnTo>
                      <a:pt x="5961062" y="2504281"/>
                    </a:lnTo>
                    <a:lnTo>
                      <a:pt x="6211093" y="2428875"/>
                    </a:lnTo>
                    <a:lnTo>
                      <a:pt x="6508750" y="2230438"/>
                    </a:lnTo>
                    <a:lnTo>
                      <a:pt x="6461125" y="1611313"/>
                    </a:lnTo>
                    <a:lnTo>
                      <a:pt x="6683375" y="1535906"/>
                    </a:lnTo>
                    <a:lnTo>
                      <a:pt x="7127875" y="1436688"/>
                    </a:lnTo>
                    <a:lnTo>
                      <a:pt x="7104062" y="1214438"/>
                    </a:lnTo>
                    <a:lnTo>
                      <a:pt x="7028656" y="869156"/>
                    </a:lnTo>
                    <a:lnTo>
                      <a:pt x="6683375" y="841375"/>
                    </a:lnTo>
                    <a:lnTo>
                      <a:pt x="6484937" y="619125"/>
                    </a:lnTo>
                    <a:lnTo>
                      <a:pt x="6607968" y="396875"/>
                    </a:lnTo>
                    <a:lnTo>
                      <a:pt x="6615906" y="194469"/>
                    </a:lnTo>
                    <a:lnTo>
                      <a:pt x="6393656" y="83344"/>
                    </a:lnTo>
                    <a:lnTo>
                      <a:pt x="5965031" y="83344"/>
                    </a:lnTo>
                    <a:lnTo>
                      <a:pt x="5774531" y="297656"/>
                    </a:lnTo>
                    <a:lnTo>
                      <a:pt x="5314156" y="488156"/>
                    </a:lnTo>
                    <a:lnTo>
                      <a:pt x="5155406" y="325438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51" name="FR-79">
                <a:extLst>
                  <a:ext uri="{FF2B5EF4-FFF2-40B4-BE49-F238E27FC236}">
                    <a16:creationId xmlns:a16="http://schemas.microsoft.com/office/drawing/2014/main" id="{FC7B7FE8-A314-4A5C-879C-FE4D1A2E82D0}"/>
                  </a:ext>
                </a:extLst>
              </p:cNvPr>
              <p:cNvSpPr/>
              <p:nvPr/>
            </p:nvSpPr>
            <p:spPr>
              <a:xfrm>
                <a:off x="1659874" y="2719075"/>
                <a:ext cx="477047" cy="739840"/>
              </a:xfrm>
              <a:custGeom>
                <a:avLst/>
                <a:gdLst/>
                <a:ahLst/>
                <a:cxnLst/>
                <a:rect l="0" t="0" r="0" b="0"/>
                <a:pathLst>
                  <a:path w="5314157" h="8203407">
                    <a:moveTo>
                      <a:pt x="3595687" y="0"/>
                    </a:moveTo>
                    <a:lnTo>
                      <a:pt x="2924969" y="23812"/>
                    </a:lnTo>
                    <a:lnTo>
                      <a:pt x="2305844" y="146844"/>
                    </a:lnTo>
                    <a:lnTo>
                      <a:pt x="1635125" y="198437"/>
                    </a:lnTo>
                    <a:lnTo>
                      <a:pt x="1635125" y="543719"/>
                    </a:lnTo>
                    <a:lnTo>
                      <a:pt x="1289844" y="769937"/>
                    </a:lnTo>
                    <a:lnTo>
                      <a:pt x="519906" y="595312"/>
                    </a:lnTo>
                    <a:lnTo>
                      <a:pt x="0" y="817562"/>
                    </a:lnTo>
                    <a:lnTo>
                      <a:pt x="246062" y="1166812"/>
                    </a:lnTo>
                    <a:lnTo>
                      <a:pt x="246062" y="1464469"/>
                    </a:lnTo>
                    <a:lnTo>
                      <a:pt x="841375" y="1960562"/>
                    </a:lnTo>
                    <a:lnTo>
                      <a:pt x="694531" y="2282031"/>
                    </a:lnTo>
                    <a:lnTo>
                      <a:pt x="1091406" y="2726531"/>
                    </a:lnTo>
                    <a:lnTo>
                      <a:pt x="916781" y="2952750"/>
                    </a:lnTo>
                    <a:lnTo>
                      <a:pt x="1162844" y="3321844"/>
                    </a:lnTo>
                    <a:lnTo>
                      <a:pt x="1238250" y="4016375"/>
                    </a:lnTo>
                    <a:lnTo>
                      <a:pt x="1091406" y="4214812"/>
                    </a:lnTo>
                    <a:lnTo>
                      <a:pt x="1266031" y="4512469"/>
                    </a:lnTo>
                    <a:lnTo>
                      <a:pt x="1091406" y="4837906"/>
                    </a:lnTo>
                    <a:lnTo>
                      <a:pt x="1115219" y="5036344"/>
                    </a:lnTo>
                    <a:lnTo>
                      <a:pt x="1313656" y="4885531"/>
                    </a:lnTo>
                    <a:lnTo>
                      <a:pt x="1559719" y="5135562"/>
                    </a:lnTo>
                    <a:lnTo>
                      <a:pt x="1214437" y="5357812"/>
                    </a:lnTo>
                    <a:lnTo>
                      <a:pt x="1091406" y="5504656"/>
                    </a:lnTo>
                    <a:lnTo>
                      <a:pt x="817562" y="5580062"/>
                    </a:lnTo>
                    <a:lnTo>
                      <a:pt x="496094" y="5730875"/>
                    </a:lnTo>
                    <a:lnTo>
                      <a:pt x="472281" y="5711031"/>
                    </a:lnTo>
                    <a:lnTo>
                      <a:pt x="484187" y="6076156"/>
                    </a:lnTo>
                    <a:lnTo>
                      <a:pt x="754062" y="6369844"/>
                    </a:lnTo>
                    <a:lnTo>
                      <a:pt x="754062" y="6532562"/>
                    </a:lnTo>
                    <a:lnTo>
                      <a:pt x="1158875" y="6830219"/>
                    </a:lnTo>
                    <a:lnTo>
                      <a:pt x="1670844" y="6858000"/>
                    </a:lnTo>
                    <a:lnTo>
                      <a:pt x="2020094" y="7314406"/>
                    </a:lnTo>
                    <a:lnTo>
                      <a:pt x="2587625" y="7262812"/>
                    </a:lnTo>
                    <a:lnTo>
                      <a:pt x="3048000" y="7584281"/>
                    </a:lnTo>
                    <a:lnTo>
                      <a:pt x="3397250" y="7747000"/>
                    </a:lnTo>
                    <a:lnTo>
                      <a:pt x="3452812" y="8016875"/>
                    </a:lnTo>
                    <a:lnTo>
                      <a:pt x="3647281" y="8203406"/>
                    </a:lnTo>
                    <a:lnTo>
                      <a:pt x="3881437" y="8072437"/>
                    </a:lnTo>
                    <a:lnTo>
                      <a:pt x="3829844" y="7937500"/>
                    </a:lnTo>
                    <a:lnTo>
                      <a:pt x="4016375" y="7719219"/>
                    </a:lnTo>
                    <a:lnTo>
                      <a:pt x="4016375" y="7532687"/>
                    </a:lnTo>
                    <a:lnTo>
                      <a:pt x="4341812" y="7449344"/>
                    </a:lnTo>
                    <a:lnTo>
                      <a:pt x="4774406" y="7235031"/>
                    </a:lnTo>
                    <a:lnTo>
                      <a:pt x="5230812" y="7155656"/>
                    </a:lnTo>
                    <a:lnTo>
                      <a:pt x="5314156" y="6909594"/>
                    </a:lnTo>
                    <a:lnTo>
                      <a:pt x="4933156" y="6802437"/>
                    </a:lnTo>
                    <a:lnTo>
                      <a:pt x="4746625" y="6504781"/>
                    </a:lnTo>
                    <a:lnTo>
                      <a:pt x="4881562" y="6183312"/>
                    </a:lnTo>
                    <a:lnTo>
                      <a:pt x="5044281" y="5992812"/>
                    </a:lnTo>
                    <a:lnTo>
                      <a:pt x="5044281" y="5588000"/>
                    </a:lnTo>
                    <a:lnTo>
                      <a:pt x="4881562" y="5480844"/>
                    </a:lnTo>
                    <a:lnTo>
                      <a:pt x="4667250" y="5588000"/>
                    </a:lnTo>
                    <a:lnTo>
                      <a:pt x="4667250" y="5722937"/>
                    </a:lnTo>
                    <a:lnTo>
                      <a:pt x="4556125" y="5885656"/>
                    </a:lnTo>
                    <a:lnTo>
                      <a:pt x="4341812" y="5643562"/>
                    </a:lnTo>
                    <a:lnTo>
                      <a:pt x="4314031" y="5480844"/>
                    </a:lnTo>
                    <a:lnTo>
                      <a:pt x="4397375" y="5294312"/>
                    </a:lnTo>
                    <a:lnTo>
                      <a:pt x="4206875" y="5159375"/>
                    </a:lnTo>
                    <a:lnTo>
                      <a:pt x="4206875" y="4591844"/>
                    </a:lnTo>
                    <a:lnTo>
                      <a:pt x="4099719" y="4564062"/>
                    </a:lnTo>
                    <a:lnTo>
                      <a:pt x="4099719" y="4373562"/>
                    </a:lnTo>
                    <a:lnTo>
                      <a:pt x="4262437" y="4103687"/>
                    </a:lnTo>
                    <a:lnTo>
                      <a:pt x="4286250" y="3968750"/>
                    </a:lnTo>
                    <a:lnTo>
                      <a:pt x="4397375" y="3675062"/>
                    </a:lnTo>
                    <a:lnTo>
                      <a:pt x="4314031" y="3484562"/>
                    </a:lnTo>
                    <a:lnTo>
                      <a:pt x="4044156" y="3377406"/>
                    </a:lnTo>
                    <a:lnTo>
                      <a:pt x="4314031" y="2972594"/>
                    </a:lnTo>
                    <a:lnTo>
                      <a:pt x="4397375" y="2758281"/>
                    </a:lnTo>
                    <a:lnTo>
                      <a:pt x="4397375" y="2623344"/>
                    </a:lnTo>
                    <a:lnTo>
                      <a:pt x="4206875" y="2405062"/>
                    </a:lnTo>
                    <a:lnTo>
                      <a:pt x="4206875" y="2325687"/>
                    </a:lnTo>
                    <a:lnTo>
                      <a:pt x="4314031" y="2135187"/>
                    </a:lnTo>
                    <a:lnTo>
                      <a:pt x="4234656" y="2000250"/>
                    </a:lnTo>
                    <a:lnTo>
                      <a:pt x="4397375" y="1813719"/>
                    </a:lnTo>
                    <a:lnTo>
                      <a:pt x="4262437" y="1516062"/>
                    </a:lnTo>
                    <a:lnTo>
                      <a:pt x="4179094" y="1083469"/>
                    </a:lnTo>
                    <a:lnTo>
                      <a:pt x="4151312" y="813594"/>
                    </a:lnTo>
                    <a:lnTo>
                      <a:pt x="3937000" y="841375"/>
                    </a:lnTo>
                    <a:lnTo>
                      <a:pt x="3897312" y="230187"/>
                    </a:lnTo>
                    <a:lnTo>
                      <a:pt x="3845719" y="321469"/>
                    </a:lnTo>
                    <a:lnTo>
                      <a:pt x="3671094" y="174625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52" name="FR-22">
                <a:extLst>
                  <a:ext uri="{FF2B5EF4-FFF2-40B4-BE49-F238E27FC236}">
                    <a16:creationId xmlns:a16="http://schemas.microsoft.com/office/drawing/2014/main" id="{A2A11B0D-ADB1-4F8F-B907-D08756C72750}"/>
                  </a:ext>
                </a:extLst>
              </p:cNvPr>
              <p:cNvSpPr/>
              <p:nvPr/>
            </p:nvSpPr>
            <p:spPr>
              <a:xfrm>
                <a:off x="518367" y="1516835"/>
                <a:ext cx="732609" cy="533373"/>
              </a:xfrm>
              <a:custGeom>
                <a:avLst/>
                <a:gdLst/>
                <a:ahLst/>
                <a:cxnLst/>
                <a:rect l="0" t="0" r="0" b="0"/>
                <a:pathLst>
                  <a:path w="8274845" h="5865814">
                    <a:moveTo>
                      <a:pt x="2143125" y="0"/>
                    </a:moveTo>
                    <a:lnTo>
                      <a:pt x="1916906" y="174625"/>
                    </a:lnTo>
                    <a:lnTo>
                      <a:pt x="1349375" y="246063"/>
                    </a:lnTo>
                    <a:lnTo>
                      <a:pt x="1222375" y="420688"/>
                    </a:lnTo>
                    <a:lnTo>
                      <a:pt x="825500" y="123032"/>
                    </a:lnTo>
                    <a:lnTo>
                      <a:pt x="305594" y="472282"/>
                    </a:lnTo>
                    <a:lnTo>
                      <a:pt x="504031" y="742157"/>
                    </a:lnTo>
                    <a:lnTo>
                      <a:pt x="158750" y="1214438"/>
                    </a:lnTo>
                    <a:lnTo>
                      <a:pt x="142875" y="1206500"/>
                    </a:lnTo>
                    <a:lnTo>
                      <a:pt x="0" y="1873250"/>
                    </a:lnTo>
                    <a:lnTo>
                      <a:pt x="305594" y="1893094"/>
                    </a:lnTo>
                    <a:lnTo>
                      <a:pt x="285750" y="2159000"/>
                    </a:lnTo>
                    <a:lnTo>
                      <a:pt x="511969" y="2301875"/>
                    </a:lnTo>
                    <a:lnTo>
                      <a:pt x="305594" y="2508250"/>
                    </a:lnTo>
                    <a:lnTo>
                      <a:pt x="162719" y="2611438"/>
                    </a:lnTo>
                    <a:lnTo>
                      <a:pt x="182562" y="2853532"/>
                    </a:lnTo>
                    <a:lnTo>
                      <a:pt x="492125" y="2956719"/>
                    </a:lnTo>
                    <a:lnTo>
                      <a:pt x="202406" y="3040063"/>
                    </a:lnTo>
                    <a:lnTo>
                      <a:pt x="202406" y="3345657"/>
                    </a:lnTo>
                    <a:lnTo>
                      <a:pt x="388937" y="3591719"/>
                    </a:lnTo>
                    <a:lnTo>
                      <a:pt x="428625" y="4310063"/>
                    </a:lnTo>
                    <a:lnTo>
                      <a:pt x="305594" y="4433094"/>
                    </a:lnTo>
                    <a:lnTo>
                      <a:pt x="408781" y="4802188"/>
                    </a:lnTo>
                    <a:lnTo>
                      <a:pt x="797719" y="4905375"/>
                    </a:lnTo>
                    <a:lnTo>
                      <a:pt x="837406" y="5107782"/>
                    </a:lnTo>
                    <a:lnTo>
                      <a:pt x="1083469" y="5127625"/>
                    </a:lnTo>
                    <a:lnTo>
                      <a:pt x="1289844" y="4984750"/>
                    </a:lnTo>
                    <a:lnTo>
                      <a:pt x="1412875" y="5107782"/>
                    </a:lnTo>
                    <a:lnTo>
                      <a:pt x="1885156" y="5314157"/>
                    </a:lnTo>
                    <a:lnTo>
                      <a:pt x="2274094" y="5107782"/>
                    </a:lnTo>
                    <a:lnTo>
                      <a:pt x="2373312" y="4905375"/>
                    </a:lnTo>
                    <a:lnTo>
                      <a:pt x="2702719" y="4881563"/>
                    </a:lnTo>
                    <a:lnTo>
                      <a:pt x="3071812" y="5210969"/>
                    </a:lnTo>
                    <a:lnTo>
                      <a:pt x="3421062" y="5127625"/>
                    </a:lnTo>
                    <a:lnTo>
                      <a:pt x="3726656" y="5437188"/>
                    </a:lnTo>
                    <a:lnTo>
                      <a:pt x="3869531" y="5437188"/>
                    </a:lnTo>
                    <a:lnTo>
                      <a:pt x="4012406" y="5619750"/>
                    </a:lnTo>
                    <a:lnTo>
                      <a:pt x="4302125" y="5619750"/>
                    </a:lnTo>
                    <a:lnTo>
                      <a:pt x="4401344" y="5476875"/>
                    </a:lnTo>
                    <a:lnTo>
                      <a:pt x="4524375" y="5742782"/>
                    </a:lnTo>
                    <a:lnTo>
                      <a:pt x="4833937" y="5865813"/>
                    </a:lnTo>
                    <a:lnTo>
                      <a:pt x="5222875" y="5619750"/>
                    </a:lnTo>
                    <a:lnTo>
                      <a:pt x="5222875" y="5353844"/>
                    </a:lnTo>
                    <a:lnTo>
                      <a:pt x="5508625" y="5250657"/>
                    </a:lnTo>
                    <a:lnTo>
                      <a:pt x="5691187" y="5250657"/>
                    </a:lnTo>
                    <a:lnTo>
                      <a:pt x="5917406" y="5663407"/>
                    </a:lnTo>
                    <a:lnTo>
                      <a:pt x="6409531" y="5703094"/>
                    </a:lnTo>
                    <a:lnTo>
                      <a:pt x="6655594" y="5393532"/>
                    </a:lnTo>
                    <a:lnTo>
                      <a:pt x="6921500" y="4822032"/>
                    </a:lnTo>
                    <a:lnTo>
                      <a:pt x="7270750" y="4699000"/>
                    </a:lnTo>
                    <a:lnTo>
                      <a:pt x="7453312" y="4433094"/>
                    </a:lnTo>
                    <a:lnTo>
                      <a:pt x="7639844" y="4615657"/>
                    </a:lnTo>
                    <a:lnTo>
                      <a:pt x="8028781" y="4536282"/>
                    </a:lnTo>
                    <a:lnTo>
                      <a:pt x="8151812" y="3409157"/>
                    </a:lnTo>
                    <a:lnTo>
                      <a:pt x="8274844" y="2956719"/>
                    </a:lnTo>
                    <a:lnTo>
                      <a:pt x="8151812" y="2710657"/>
                    </a:lnTo>
                    <a:lnTo>
                      <a:pt x="7945437" y="2631282"/>
                    </a:lnTo>
                    <a:lnTo>
                      <a:pt x="7806531" y="1881188"/>
                    </a:lnTo>
                    <a:lnTo>
                      <a:pt x="7647781" y="2059782"/>
                    </a:lnTo>
                    <a:lnTo>
                      <a:pt x="7175500" y="2008188"/>
                    </a:lnTo>
                    <a:lnTo>
                      <a:pt x="7127875" y="2282032"/>
                    </a:lnTo>
                    <a:lnTo>
                      <a:pt x="6830219" y="2305844"/>
                    </a:lnTo>
                    <a:lnTo>
                      <a:pt x="6806406" y="1960563"/>
                    </a:lnTo>
                    <a:lnTo>
                      <a:pt x="6556375" y="1885157"/>
                    </a:lnTo>
                    <a:lnTo>
                      <a:pt x="6381750" y="2083594"/>
                    </a:lnTo>
                    <a:lnTo>
                      <a:pt x="6381750" y="1587500"/>
                    </a:lnTo>
                    <a:lnTo>
                      <a:pt x="6084094" y="1809750"/>
                    </a:lnTo>
                    <a:lnTo>
                      <a:pt x="5639594" y="1734344"/>
                    </a:lnTo>
                    <a:lnTo>
                      <a:pt x="5488781" y="2032000"/>
                    </a:lnTo>
                    <a:lnTo>
                      <a:pt x="4572000" y="2528094"/>
                    </a:lnTo>
                    <a:lnTo>
                      <a:pt x="4572000" y="2778125"/>
                    </a:lnTo>
                    <a:lnTo>
                      <a:pt x="4373562" y="2778125"/>
                    </a:lnTo>
                    <a:lnTo>
                      <a:pt x="4373562" y="2329657"/>
                    </a:lnTo>
                    <a:lnTo>
                      <a:pt x="3853656" y="2083594"/>
                    </a:lnTo>
                    <a:lnTo>
                      <a:pt x="3901281" y="1635125"/>
                    </a:lnTo>
                    <a:lnTo>
                      <a:pt x="3432969" y="1289844"/>
                    </a:lnTo>
                    <a:lnTo>
                      <a:pt x="3432969" y="869157"/>
                    </a:lnTo>
                    <a:lnTo>
                      <a:pt x="3083719" y="793750"/>
                    </a:lnTo>
                    <a:lnTo>
                      <a:pt x="3107531" y="396875"/>
                    </a:lnTo>
                    <a:lnTo>
                      <a:pt x="2837656" y="373063"/>
                    </a:lnTo>
                    <a:lnTo>
                      <a:pt x="2861469" y="99219"/>
                    </a:lnTo>
                    <a:lnTo>
                      <a:pt x="2365375" y="99219"/>
                    </a:lnTo>
                    <a:lnTo>
                      <a:pt x="2289969" y="345282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53" name="FR-85">
                <a:extLst>
                  <a:ext uri="{FF2B5EF4-FFF2-40B4-BE49-F238E27FC236}">
                    <a16:creationId xmlns:a16="http://schemas.microsoft.com/office/drawing/2014/main" id="{26164A0B-2ADA-4B4C-9505-52C1E548BC36}"/>
                  </a:ext>
                </a:extLst>
              </p:cNvPr>
              <p:cNvSpPr/>
              <p:nvPr/>
            </p:nvSpPr>
            <p:spPr>
              <a:xfrm>
                <a:off x="1096133" y="2727138"/>
                <a:ext cx="715571" cy="533373"/>
              </a:xfrm>
              <a:custGeom>
                <a:avLst/>
                <a:gdLst/>
                <a:ahLst/>
                <a:cxnLst/>
                <a:rect l="0" t="0" r="0" b="0"/>
                <a:pathLst>
                  <a:path w="7913689" h="5917407">
                    <a:moveTo>
                      <a:pt x="4464844" y="0"/>
                    </a:moveTo>
                    <a:lnTo>
                      <a:pt x="4321969" y="265906"/>
                    </a:lnTo>
                    <a:lnTo>
                      <a:pt x="3913188" y="265906"/>
                    </a:lnTo>
                    <a:lnTo>
                      <a:pt x="4075906" y="432593"/>
                    </a:lnTo>
                    <a:lnTo>
                      <a:pt x="3952875" y="841375"/>
                    </a:lnTo>
                    <a:lnTo>
                      <a:pt x="3583781" y="964406"/>
                    </a:lnTo>
                    <a:lnTo>
                      <a:pt x="3440906" y="861218"/>
                    </a:lnTo>
                    <a:lnTo>
                      <a:pt x="3504406" y="452437"/>
                    </a:lnTo>
                    <a:lnTo>
                      <a:pt x="3401219" y="226218"/>
                    </a:lnTo>
                    <a:lnTo>
                      <a:pt x="3175000" y="226218"/>
                    </a:lnTo>
                    <a:lnTo>
                      <a:pt x="3012281" y="408781"/>
                    </a:lnTo>
                    <a:lnTo>
                      <a:pt x="3091656" y="984250"/>
                    </a:lnTo>
                    <a:lnTo>
                      <a:pt x="3278188" y="1250156"/>
                    </a:lnTo>
                    <a:lnTo>
                      <a:pt x="3091656" y="1456531"/>
                    </a:lnTo>
                    <a:lnTo>
                      <a:pt x="2746375" y="1393031"/>
                    </a:lnTo>
                    <a:lnTo>
                      <a:pt x="2234406" y="1270000"/>
                    </a:lnTo>
                    <a:lnTo>
                      <a:pt x="2091531" y="881062"/>
                    </a:lnTo>
                    <a:lnTo>
                      <a:pt x="1762125" y="841375"/>
                    </a:lnTo>
                    <a:lnTo>
                      <a:pt x="1333500" y="654843"/>
                    </a:lnTo>
                    <a:lnTo>
                      <a:pt x="1230313" y="408781"/>
                    </a:lnTo>
                    <a:lnTo>
                      <a:pt x="762000" y="103187"/>
                    </a:lnTo>
                    <a:lnTo>
                      <a:pt x="23813" y="1055687"/>
                    </a:lnTo>
                    <a:lnTo>
                      <a:pt x="0" y="1651000"/>
                    </a:lnTo>
                    <a:lnTo>
                      <a:pt x="765969" y="2393156"/>
                    </a:lnTo>
                    <a:lnTo>
                      <a:pt x="742156" y="2615406"/>
                    </a:lnTo>
                    <a:lnTo>
                      <a:pt x="964406" y="2615406"/>
                    </a:lnTo>
                    <a:lnTo>
                      <a:pt x="1436688" y="4032250"/>
                    </a:lnTo>
                    <a:lnTo>
                      <a:pt x="1932781" y="4278312"/>
                    </a:lnTo>
                    <a:lnTo>
                      <a:pt x="2428875" y="4774406"/>
                    </a:lnTo>
                    <a:lnTo>
                      <a:pt x="3000375" y="4774406"/>
                    </a:lnTo>
                    <a:lnTo>
                      <a:pt x="3222625" y="5270500"/>
                    </a:lnTo>
                    <a:lnTo>
                      <a:pt x="3770313" y="5270500"/>
                    </a:lnTo>
                    <a:lnTo>
                      <a:pt x="4016375" y="5643562"/>
                    </a:lnTo>
                    <a:lnTo>
                      <a:pt x="4564063" y="5917406"/>
                    </a:lnTo>
                    <a:lnTo>
                      <a:pt x="4587875" y="5568156"/>
                    </a:lnTo>
                    <a:lnTo>
                      <a:pt x="4726781" y="5699125"/>
                    </a:lnTo>
                    <a:lnTo>
                      <a:pt x="5484813" y="5238750"/>
                    </a:lnTo>
                    <a:lnTo>
                      <a:pt x="5834063" y="5214937"/>
                    </a:lnTo>
                    <a:lnTo>
                      <a:pt x="5980906" y="5611812"/>
                    </a:lnTo>
                    <a:lnTo>
                      <a:pt x="6453188" y="5413375"/>
                    </a:lnTo>
                    <a:lnTo>
                      <a:pt x="6850063" y="5711031"/>
                    </a:lnTo>
                    <a:lnTo>
                      <a:pt x="7171531" y="5560218"/>
                    </a:lnTo>
                    <a:lnTo>
                      <a:pt x="7445375" y="5484812"/>
                    </a:lnTo>
                    <a:lnTo>
                      <a:pt x="7568406" y="5337968"/>
                    </a:lnTo>
                    <a:lnTo>
                      <a:pt x="7913688" y="5115718"/>
                    </a:lnTo>
                    <a:lnTo>
                      <a:pt x="7667625" y="4865687"/>
                    </a:lnTo>
                    <a:lnTo>
                      <a:pt x="7469188" y="5016500"/>
                    </a:lnTo>
                    <a:lnTo>
                      <a:pt x="7445375" y="4818062"/>
                    </a:lnTo>
                    <a:lnTo>
                      <a:pt x="7620000" y="4492625"/>
                    </a:lnTo>
                    <a:lnTo>
                      <a:pt x="7445375" y="4194968"/>
                    </a:lnTo>
                    <a:lnTo>
                      <a:pt x="7592219" y="3996531"/>
                    </a:lnTo>
                    <a:lnTo>
                      <a:pt x="7516813" y="3302000"/>
                    </a:lnTo>
                    <a:lnTo>
                      <a:pt x="7270750" y="2932906"/>
                    </a:lnTo>
                    <a:lnTo>
                      <a:pt x="7445375" y="2706687"/>
                    </a:lnTo>
                    <a:lnTo>
                      <a:pt x="7048500" y="2262187"/>
                    </a:lnTo>
                    <a:lnTo>
                      <a:pt x="7195344" y="1940718"/>
                    </a:lnTo>
                    <a:lnTo>
                      <a:pt x="6600031" y="1444625"/>
                    </a:lnTo>
                    <a:lnTo>
                      <a:pt x="6600031" y="1146968"/>
                    </a:lnTo>
                    <a:lnTo>
                      <a:pt x="6353969" y="797718"/>
                    </a:lnTo>
                    <a:lnTo>
                      <a:pt x="6401594" y="777875"/>
                    </a:lnTo>
                    <a:lnTo>
                      <a:pt x="6064250" y="492125"/>
                    </a:lnTo>
                    <a:lnTo>
                      <a:pt x="5429250" y="492125"/>
                    </a:lnTo>
                    <a:lnTo>
                      <a:pt x="5222875" y="369093"/>
                    </a:lnTo>
                    <a:lnTo>
                      <a:pt x="4937125" y="329406"/>
                    </a:lnTo>
                    <a:lnTo>
                      <a:pt x="4607719" y="19843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54" name="FR-50">
                <a:extLst>
                  <a:ext uri="{FF2B5EF4-FFF2-40B4-BE49-F238E27FC236}">
                    <a16:creationId xmlns:a16="http://schemas.microsoft.com/office/drawing/2014/main" id="{E3B632D6-2C55-485C-8072-EC764ADD7204}"/>
                  </a:ext>
                </a:extLst>
              </p:cNvPr>
              <p:cNvSpPr/>
              <p:nvPr/>
            </p:nvSpPr>
            <p:spPr>
              <a:xfrm>
                <a:off x="1268013" y="990989"/>
                <a:ext cx="494085" cy="843074"/>
              </a:xfrm>
              <a:custGeom>
                <a:avLst/>
                <a:gdLst/>
                <a:ahLst/>
                <a:cxnLst/>
                <a:rect l="0" t="0" r="0" b="0"/>
                <a:pathLst>
                  <a:path w="5560220" h="9318626">
                    <a:moveTo>
                      <a:pt x="99219" y="0"/>
                    </a:moveTo>
                    <a:lnTo>
                      <a:pt x="0" y="250031"/>
                    </a:lnTo>
                    <a:lnTo>
                      <a:pt x="523875" y="670719"/>
                    </a:lnTo>
                    <a:lnTo>
                      <a:pt x="523875" y="1218406"/>
                    </a:lnTo>
                    <a:lnTo>
                      <a:pt x="325437" y="1464469"/>
                    </a:lnTo>
                    <a:lnTo>
                      <a:pt x="448469" y="1587500"/>
                    </a:lnTo>
                    <a:lnTo>
                      <a:pt x="523875" y="1639094"/>
                    </a:lnTo>
                    <a:lnTo>
                      <a:pt x="472281" y="2111375"/>
                    </a:lnTo>
                    <a:lnTo>
                      <a:pt x="646906" y="2508250"/>
                    </a:lnTo>
                    <a:lnTo>
                      <a:pt x="1218406" y="3151188"/>
                    </a:lnTo>
                    <a:lnTo>
                      <a:pt x="1341437" y="3722688"/>
                    </a:lnTo>
                    <a:lnTo>
                      <a:pt x="1464469" y="3897313"/>
                    </a:lnTo>
                    <a:lnTo>
                      <a:pt x="1464469" y="4790281"/>
                    </a:lnTo>
                    <a:lnTo>
                      <a:pt x="1762125" y="5385594"/>
                    </a:lnTo>
                    <a:lnTo>
                      <a:pt x="1762125" y="6080125"/>
                    </a:lnTo>
                    <a:lnTo>
                      <a:pt x="1440656" y="6723063"/>
                    </a:lnTo>
                    <a:lnTo>
                      <a:pt x="1785937" y="7616031"/>
                    </a:lnTo>
                    <a:lnTo>
                      <a:pt x="2333625" y="7739063"/>
                    </a:lnTo>
                    <a:lnTo>
                      <a:pt x="2381250" y="7989094"/>
                    </a:lnTo>
                    <a:lnTo>
                      <a:pt x="2111375" y="8112125"/>
                    </a:lnTo>
                    <a:lnTo>
                      <a:pt x="1643062" y="8112125"/>
                    </a:lnTo>
                    <a:lnTo>
                      <a:pt x="1718469" y="8425656"/>
                    </a:lnTo>
                    <a:lnTo>
                      <a:pt x="1865312" y="8897938"/>
                    </a:lnTo>
                    <a:lnTo>
                      <a:pt x="2289969" y="9271000"/>
                    </a:lnTo>
                    <a:lnTo>
                      <a:pt x="2488406" y="9318625"/>
                    </a:lnTo>
                    <a:lnTo>
                      <a:pt x="2686844" y="9048750"/>
                    </a:lnTo>
                    <a:lnTo>
                      <a:pt x="2909094" y="9020969"/>
                    </a:lnTo>
                    <a:lnTo>
                      <a:pt x="3178969" y="8699500"/>
                    </a:lnTo>
                    <a:lnTo>
                      <a:pt x="3429000" y="8897938"/>
                    </a:lnTo>
                    <a:lnTo>
                      <a:pt x="3726656" y="8897938"/>
                    </a:lnTo>
                    <a:lnTo>
                      <a:pt x="3925094" y="8997156"/>
                    </a:lnTo>
                    <a:lnTo>
                      <a:pt x="3925094" y="9044781"/>
                    </a:lnTo>
                    <a:lnTo>
                      <a:pt x="4345781" y="9096375"/>
                    </a:lnTo>
                    <a:lnTo>
                      <a:pt x="4595812" y="8897938"/>
                    </a:lnTo>
                    <a:lnTo>
                      <a:pt x="4964906" y="9048750"/>
                    </a:lnTo>
                    <a:lnTo>
                      <a:pt x="4972844" y="9064625"/>
                    </a:lnTo>
                    <a:lnTo>
                      <a:pt x="5397500" y="8703469"/>
                    </a:lnTo>
                    <a:lnTo>
                      <a:pt x="5540375" y="8231188"/>
                    </a:lnTo>
                    <a:lnTo>
                      <a:pt x="5500687" y="8024813"/>
                    </a:lnTo>
                    <a:lnTo>
                      <a:pt x="5560219" y="7782719"/>
                    </a:lnTo>
                    <a:lnTo>
                      <a:pt x="5314156" y="7536656"/>
                    </a:lnTo>
                    <a:lnTo>
                      <a:pt x="4679156" y="7123906"/>
                    </a:lnTo>
                    <a:lnTo>
                      <a:pt x="4210844" y="7084219"/>
                    </a:lnTo>
                    <a:lnTo>
                      <a:pt x="3738562" y="6488906"/>
                    </a:lnTo>
                    <a:lnTo>
                      <a:pt x="4127500" y="6346031"/>
                    </a:lnTo>
                    <a:lnTo>
                      <a:pt x="4290219" y="6040438"/>
                    </a:lnTo>
                    <a:lnTo>
                      <a:pt x="4087812" y="5853906"/>
                    </a:lnTo>
                    <a:lnTo>
                      <a:pt x="4270375" y="5691188"/>
                    </a:lnTo>
                    <a:lnTo>
                      <a:pt x="4452937" y="5834063"/>
                    </a:lnTo>
                    <a:lnTo>
                      <a:pt x="4782344" y="5631656"/>
                    </a:lnTo>
                    <a:lnTo>
                      <a:pt x="4988719" y="5302250"/>
                    </a:lnTo>
                    <a:lnTo>
                      <a:pt x="5068094" y="4976813"/>
                    </a:lnTo>
                    <a:lnTo>
                      <a:pt x="4925219" y="4687094"/>
                    </a:lnTo>
                    <a:lnTo>
                      <a:pt x="5008562" y="4583906"/>
                    </a:lnTo>
                    <a:lnTo>
                      <a:pt x="4822031" y="4278313"/>
                    </a:lnTo>
                    <a:lnTo>
                      <a:pt x="5028406" y="4012406"/>
                    </a:lnTo>
                    <a:lnTo>
                      <a:pt x="4865687" y="3806031"/>
                    </a:lnTo>
                    <a:lnTo>
                      <a:pt x="4659312" y="4071938"/>
                    </a:lnTo>
                    <a:lnTo>
                      <a:pt x="4373562" y="3909219"/>
                    </a:lnTo>
                    <a:lnTo>
                      <a:pt x="3901281" y="3436938"/>
                    </a:lnTo>
                    <a:lnTo>
                      <a:pt x="3881437" y="3234531"/>
                    </a:lnTo>
                    <a:lnTo>
                      <a:pt x="4024312" y="3091656"/>
                    </a:lnTo>
                    <a:lnTo>
                      <a:pt x="3980656" y="2817813"/>
                    </a:lnTo>
                    <a:lnTo>
                      <a:pt x="3746500" y="2877344"/>
                    </a:lnTo>
                    <a:lnTo>
                      <a:pt x="3722687" y="2282031"/>
                    </a:lnTo>
                    <a:lnTo>
                      <a:pt x="3075781" y="1516063"/>
                    </a:lnTo>
                    <a:lnTo>
                      <a:pt x="3274219" y="1019969"/>
                    </a:lnTo>
                    <a:lnTo>
                      <a:pt x="3548062" y="1019969"/>
                    </a:lnTo>
                    <a:lnTo>
                      <a:pt x="3302000" y="349250"/>
                    </a:lnTo>
                    <a:lnTo>
                      <a:pt x="2234406" y="297656"/>
                    </a:lnTo>
                    <a:lnTo>
                      <a:pt x="1662906" y="694531"/>
                    </a:lnTo>
                    <a:lnTo>
                      <a:pt x="1019969" y="273844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55" name="FR-56">
                <a:extLst>
                  <a:ext uri="{FF2B5EF4-FFF2-40B4-BE49-F238E27FC236}">
                    <a16:creationId xmlns:a16="http://schemas.microsoft.com/office/drawing/2014/main" id="{09C213A9-10A7-410F-AAF5-73E1E6025C01}"/>
                  </a:ext>
                </a:extLst>
              </p:cNvPr>
              <p:cNvSpPr/>
              <p:nvPr/>
            </p:nvSpPr>
            <p:spPr>
              <a:xfrm>
                <a:off x="450218" y="1917939"/>
                <a:ext cx="732609" cy="533373"/>
              </a:xfrm>
              <a:custGeom>
                <a:avLst/>
                <a:gdLst/>
                <a:ahLst/>
                <a:cxnLst/>
                <a:rect l="0" t="0" r="0" b="0"/>
                <a:pathLst>
                  <a:path w="8028782" h="5782470">
                    <a:moveTo>
                      <a:pt x="1008062" y="0"/>
                    </a:moveTo>
                    <a:lnTo>
                      <a:pt x="595312" y="198438"/>
                    </a:lnTo>
                    <a:lnTo>
                      <a:pt x="305593" y="198438"/>
                    </a:lnTo>
                    <a:lnTo>
                      <a:pt x="0" y="444500"/>
                    </a:lnTo>
                    <a:lnTo>
                      <a:pt x="19843" y="627063"/>
                    </a:lnTo>
                    <a:lnTo>
                      <a:pt x="202406" y="1099344"/>
                    </a:lnTo>
                    <a:lnTo>
                      <a:pt x="305593" y="1468438"/>
                    </a:lnTo>
                    <a:lnTo>
                      <a:pt x="940593" y="1571625"/>
                    </a:lnTo>
                    <a:lnTo>
                      <a:pt x="1250156" y="1817688"/>
                    </a:lnTo>
                    <a:lnTo>
                      <a:pt x="1373187" y="1670844"/>
                    </a:lnTo>
                    <a:lnTo>
                      <a:pt x="1575593" y="1940719"/>
                    </a:lnTo>
                    <a:lnTo>
                      <a:pt x="1472406" y="2063750"/>
                    </a:lnTo>
                    <a:lnTo>
                      <a:pt x="1452562" y="2428875"/>
                    </a:lnTo>
                    <a:lnTo>
                      <a:pt x="1270000" y="2428875"/>
                    </a:lnTo>
                    <a:lnTo>
                      <a:pt x="1127125" y="2655094"/>
                    </a:lnTo>
                    <a:lnTo>
                      <a:pt x="837406" y="2655094"/>
                    </a:lnTo>
                    <a:lnTo>
                      <a:pt x="718343" y="3143250"/>
                    </a:lnTo>
                    <a:lnTo>
                      <a:pt x="996156" y="3587750"/>
                    </a:lnTo>
                    <a:lnTo>
                      <a:pt x="1393031" y="3686969"/>
                    </a:lnTo>
                    <a:lnTo>
                      <a:pt x="1539875" y="3464719"/>
                    </a:lnTo>
                    <a:lnTo>
                      <a:pt x="1468437" y="3734594"/>
                    </a:lnTo>
                    <a:lnTo>
                      <a:pt x="1813718" y="3885407"/>
                    </a:lnTo>
                    <a:lnTo>
                      <a:pt x="2262187" y="4329907"/>
                    </a:lnTo>
                    <a:lnTo>
                      <a:pt x="2409031" y="4603750"/>
                    </a:lnTo>
                    <a:lnTo>
                      <a:pt x="2361406" y="4925219"/>
                    </a:lnTo>
                    <a:lnTo>
                      <a:pt x="2309812" y="5250657"/>
                    </a:lnTo>
                    <a:lnTo>
                      <a:pt x="2607468" y="5472907"/>
                    </a:lnTo>
                    <a:lnTo>
                      <a:pt x="2758281" y="5298282"/>
                    </a:lnTo>
                    <a:lnTo>
                      <a:pt x="2607468" y="5099844"/>
                    </a:lnTo>
                    <a:lnTo>
                      <a:pt x="2607468" y="4655344"/>
                    </a:lnTo>
                    <a:lnTo>
                      <a:pt x="2905125" y="4726782"/>
                    </a:lnTo>
                    <a:lnTo>
                      <a:pt x="3004343" y="4429125"/>
                    </a:lnTo>
                    <a:lnTo>
                      <a:pt x="3079750" y="4603750"/>
                    </a:lnTo>
                    <a:lnTo>
                      <a:pt x="3401218" y="4877594"/>
                    </a:lnTo>
                    <a:lnTo>
                      <a:pt x="3552031" y="4627563"/>
                    </a:lnTo>
                    <a:lnTo>
                      <a:pt x="3401218" y="4282282"/>
                    </a:lnTo>
                    <a:lnTo>
                      <a:pt x="3675062" y="4655344"/>
                    </a:lnTo>
                    <a:lnTo>
                      <a:pt x="4020343" y="4603750"/>
                    </a:lnTo>
                    <a:lnTo>
                      <a:pt x="3948906" y="4429125"/>
                    </a:lnTo>
                    <a:lnTo>
                      <a:pt x="4270375" y="4504532"/>
                    </a:lnTo>
                    <a:lnTo>
                      <a:pt x="4516437" y="4802188"/>
                    </a:lnTo>
                    <a:lnTo>
                      <a:pt x="4393406" y="5000625"/>
                    </a:lnTo>
                    <a:lnTo>
                      <a:pt x="4071937" y="4901407"/>
                    </a:lnTo>
                    <a:lnTo>
                      <a:pt x="3698875" y="4726782"/>
                    </a:lnTo>
                    <a:lnTo>
                      <a:pt x="3500437" y="4976813"/>
                    </a:lnTo>
                    <a:lnTo>
                      <a:pt x="3798093" y="5076032"/>
                    </a:lnTo>
                    <a:lnTo>
                      <a:pt x="4020343" y="5421313"/>
                    </a:lnTo>
                    <a:lnTo>
                      <a:pt x="5361781" y="5298282"/>
                    </a:lnTo>
                    <a:lnTo>
                      <a:pt x="5707062" y="5373688"/>
                    </a:lnTo>
                    <a:lnTo>
                      <a:pt x="5536406" y="5520532"/>
                    </a:lnTo>
                    <a:lnTo>
                      <a:pt x="5560218" y="5746750"/>
                    </a:lnTo>
                    <a:lnTo>
                      <a:pt x="5607843" y="5782469"/>
                    </a:lnTo>
                    <a:lnTo>
                      <a:pt x="5715000" y="5762625"/>
                    </a:lnTo>
                    <a:lnTo>
                      <a:pt x="5937250" y="5540375"/>
                    </a:lnTo>
                    <a:lnTo>
                      <a:pt x="6084093" y="5711032"/>
                    </a:lnTo>
                    <a:lnTo>
                      <a:pt x="6480968" y="5711032"/>
                    </a:lnTo>
                    <a:lnTo>
                      <a:pt x="6953250" y="5464969"/>
                    </a:lnTo>
                    <a:lnTo>
                      <a:pt x="7647781" y="5191125"/>
                    </a:lnTo>
                    <a:lnTo>
                      <a:pt x="7671593" y="4496594"/>
                    </a:lnTo>
                    <a:lnTo>
                      <a:pt x="7818437" y="4417219"/>
                    </a:lnTo>
                    <a:lnTo>
                      <a:pt x="7556500" y="3925094"/>
                    </a:lnTo>
                    <a:lnTo>
                      <a:pt x="7782718" y="3742532"/>
                    </a:lnTo>
                    <a:lnTo>
                      <a:pt x="7743031" y="3619500"/>
                    </a:lnTo>
                    <a:lnTo>
                      <a:pt x="7600156" y="3536157"/>
                    </a:lnTo>
                    <a:lnTo>
                      <a:pt x="7822406" y="3432969"/>
                    </a:lnTo>
                    <a:lnTo>
                      <a:pt x="8028781" y="3186907"/>
                    </a:lnTo>
                    <a:lnTo>
                      <a:pt x="8008937" y="2940844"/>
                    </a:lnTo>
                    <a:lnTo>
                      <a:pt x="7743031" y="2940844"/>
                    </a:lnTo>
                    <a:lnTo>
                      <a:pt x="7679531" y="2698750"/>
                    </a:lnTo>
                    <a:lnTo>
                      <a:pt x="7866062" y="2452688"/>
                    </a:lnTo>
                    <a:lnTo>
                      <a:pt x="7659687" y="2083594"/>
                    </a:lnTo>
                    <a:lnTo>
                      <a:pt x="7354093" y="1897063"/>
                    </a:lnTo>
                    <a:lnTo>
                      <a:pt x="7004843" y="1897063"/>
                    </a:lnTo>
                    <a:lnTo>
                      <a:pt x="6881812" y="1857375"/>
                    </a:lnTo>
                    <a:lnTo>
                      <a:pt x="6881812" y="1694657"/>
                    </a:lnTo>
                    <a:lnTo>
                      <a:pt x="7064375" y="1527969"/>
                    </a:lnTo>
                    <a:lnTo>
                      <a:pt x="7167562" y="1119188"/>
                    </a:lnTo>
                    <a:lnTo>
                      <a:pt x="7108031" y="853282"/>
                    </a:lnTo>
                    <a:lnTo>
                      <a:pt x="7024687" y="956469"/>
                    </a:lnTo>
                    <a:lnTo>
                      <a:pt x="6532562" y="916782"/>
                    </a:lnTo>
                    <a:lnTo>
                      <a:pt x="6306343" y="504032"/>
                    </a:lnTo>
                    <a:lnTo>
                      <a:pt x="6123781" y="504032"/>
                    </a:lnTo>
                    <a:lnTo>
                      <a:pt x="5838031" y="607219"/>
                    </a:lnTo>
                    <a:lnTo>
                      <a:pt x="5838031" y="873125"/>
                    </a:lnTo>
                    <a:lnTo>
                      <a:pt x="5449093" y="1119188"/>
                    </a:lnTo>
                    <a:lnTo>
                      <a:pt x="5139531" y="996157"/>
                    </a:lnTo>
                    <a:lnTo>
                      <a:pt x="5016500" y="730250"/>
                    </a:lnTo>
                    <a:lnTo>
                      <a:pt x="4917281" y="873125"/>
                    </a:lnTo>
                    <a:lnTo>
                      <a:pt x="4627562" y="873125"/>
                    </a:lnTo>
                    <a:lnTo>
                      <a:pt x="4484687" y="690563"/>
                    </a:lnTo>
                    <a:lnTo>
                      <a:pt x="4341812" y="690563"/>
                    </a:lnTo>
                    <a:lnTo>
                      <a:pt x="4036218" y="381000"/>
                    </a:lnTo>
                    <a:lnTo>
                      <a:pt x="3686968" y="464344"/>
                    </a:lnTo>
                    <a:lnTo>
                      <a:pt x="3317875" y="134938"/>
                    </a:lnTo>
                    <a:lnTo>
                      <a:pt x="2988468" y="158750"/>
                    </a:lnTo>
                    <a:lnTo>
                      <a:pt x="2889250" y="361157"/>
                    </a:lnTo>
                    <a:lnTo>
                      <a:pt x="2500312" y="567532"/>
                    </a:lnTo>
                    <a:lnTo>
                      <a:pt x="2028031" y="361157"/>
                    </a:lnTo>
                    <a:lnTo>
                      <a:pt x="1905000" y="238125"/>
                    </a:lnTo>
                    <a:lnTo>
                      <a:pt x="1698625" y="381000"/>
                    </a:lnTo>
                    <a:lnTo>
                      <a:pt x="1452562" y="361157"/>
                    </a:lnTo>
                    <a:lnTo>
                      <a:pt x="1412875" y="158750"/>
                    </a:lnTo>
                    <a:lnTo>
                      <a:pt x="1023937" y="55563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56" name="FR-29">
                <a:extLst>
                  <a:ext uri="{FF2B5EF4-FFF2-40B4-BE49-F238E27FC236}">
                    <a16:creationId xmlns:a16="http://schemas.microsoft.com/office/drawing/2014/main" id="{DE60D4A6-E316-4968-84CA-72E6483127D0}"/>
                  </a:ext>
                </a:extLst>
              </p:cNvPr>
              <p:cNvSpPr/>
              <p:nvPr/>
            </p:nvSpPr>
            <p:spPr>
              <a:xfrm>
                <a:off x="7245" y="1556622"/>
                <a:ext cx="596309" cy="653812"/>
              </a:xfrm>
              <a:custGeom>
                <a:avLst/>
                <a:gdLst/>
                <a:ahLst/>
                <a:cxnLst/>
                <a:rect l="0" t="0" r="0" b="0"/>
                <a:pathLst>
                  <a:path w="6607969" h="7147719">
                    <a:moveTo>
                      <a:pt x="4091781" y="0"/>
                    </a:moveTo>
                    <a:lnTo>
                      <a:pt x="3821906" y="297656"/>
                    </a:lnTo>
                    <a:lnTo>
                      <a:pt x="3524250" y="174625"/>
                    </a:lnTo>
                    <a:lnTo>
                      <a:pt x="2976562" y="226218"/>
                    </a:lnTo>
                    <a:lnTo>
                      <a:pt x="2877343" y="472281"/>
                    </a:lnTo>
                    <a:lnTo>
                      <a:pt x="2555875" y="547687"/>
                    </a:lnTo>
                    <a:lnTo>
                      <a:pt x="2504281" y="273843"/>
                    </a:lnTo>
                    <a:lnTo>
                      <a:pt x="1936750" y="349250"/>
                    </a:lnTo>
                    <a:lnTo>
                      <a:pt x="1936750" y="523875"/>
                    </a:lnTo>
                    <a:lnTo>
                      <a:pt x="1539875" y="547687"/>
                    </a:lnTo>
                    <a:lnTo>
                      <a:pt x="1365250" y="424656"/>
                    </a:lnTo>
                    <a:lnTo>
                      <a:pt x="1166812" y="523875"/>
                    </a:lnTo>
                    <a:lnTo>
                      <a:pt x="1115218" y="821531"/>
                    </a:lnTo>
                    <a:lnTo>
                      <a:pt x="448468" y="845343"/>
                    </a:lnTo>
                    <a:lnTo>
                      <a:pt x="99218" y="1266031"/>
                    </a:lnTo>
                    <a:lnTo>
                      <a:pt x="396875" y="1488281"/>
                    </a:lnTo>
                    <a:lnTo>
                      <a:pt x="0" y="1813718"/>
                    </a:lnTo>
                    <a:lnTo>
                      <a:pt x="123031" y="2035968"/>
                    </a:lnTo>
                    <a:lnTo>
                      <a:pt x="23812" y="2579687"/>
                    </a:lnTo>
                    <a:lnTo>
                      <a:pt x="420687" y="2631281"/>
                    </a:lnTo>
                    <a:lnTo>
                      <a:pt x="571500" y="2480468"/>
                    </a:lnTo>
                    <a:lnTo>
                      <a:pt x="646906" y="2579687"/>
                    </a:lnTo>
                    <a:lnTo>
                      <a:pt x="1587500" y="2456656"/>
                    </a:lnTo>
                    <a:lnTo>
                      <a:pt x="2206625" y="2012156"/>
                    </a:lnTo>
                    <a:lnTo>
                      <a:pt x="1662906" y="2532062"/>
                    </a:lnTo>
                    <a:lnTo>
                      <a:pt x="1710531" y="2778125"/>
                    </a:lnTo>
                    <a:lnTo>
                      <a:pt x="2206625" y="2555875"/>
                    </a:lnTo>
                    <a:lnTo>
                      <a:pt x="2107406" y="2905125"/>
                    </a:lnTo>
                    <a:lnTo>
                      <a:pt x="2655093" y="2928937"/>
                    </a:lnTo>
                    <a:lnTo>
                      <a:pt x="2631281" y="3075781"/>
                    </a:lnTo>
                    <a:lnTo>
                      <a:pt x="2035968" y="3051968"/>
                    </a:lnTo>
                    <a:lnTo>
                      <a:pt x="1563687" y="2928937"/>
                    </a:lnTo>
                    <a:lnTo>
                      <a:pt x="992187" y="2655093"/>
                    </a:lnTo>
                    <a:lnTo>
                      <a:pt x="646906" y="3051968"/>
                    </a:lnTo>
                    <a:lnTo>
                      <a:pt x="1091406" y="3202781"/>
                    </a:lnTo>
                    <a:lnTo>
                      <a:pt x="1067593" y="3869531"/>
                    </a:lnTo>
                    <a:lnTo>
                      <a:pt x="1190625" y="3770312"/>
                    </a:lnTo>
                    <a:lnTo>
                      <a:pt x="1464468" y="3349625"/>
                    </a:lnTo>
                    <a:lnTo>
                      <a:pt x="1984375" y="3647281"/>
                    </a:lnTo>
                    <a:lnTo>
                      <a:pt x="2234406" y="3698875"/>
                    </a:lnTo>
                    <a:lnTo>
                      <a:pt x="2333625" y="4095750"/>
                    </a:lnTo>
                    <a:lnTo>
                      <a:pt x="2182812" y="4365625"/>
                    </a:lnTo>
                    <a:lnTo>
                      <a:pt x="1861343" y="4341812"/>
                    </a:lnTo>
                    <a:lnTo>
                      <a:pt x="1563687" y="4341812"/>
                    </a:lnTo>
                    <a:lnTo>
                      <a:pt x="1067593" y="4417218"/>
                    </a:lnTo>
                    <a:lnTo>
                      <a:pt x="222250" y="4464843"/>
                    </a:lnTo>
                    <a:lnTo>
                      <a:pt x="51593" y="4691062"/>
                    </a:lnTo>
                    <a:lnTo>
                      <a:pt x="297656" y="4837906"/>
                    </a:lnTo>
                    <a:lnTo>
                      <a:pt x="571500" y="4814093"/>
                    </a:lnTo>
                    <a:lnTo>
                      <a:pt x="793750" y="5012531"/>
                    </a:lnTo>
                    <a:lnTo>
                      <a:pt x="1115218" y="4988718"/>
                    </a:lnTo>
                    <a:lnTo>
                      <a:pt x="1639093" y="5584031"/>
                    </a:lnTo>
                    <a:lnTo>
                      <a:pt x="1762125" y="6226968"/>
                    </a:lnTo>
                    <a:lnTo>
                      <a:pt x="1587500" y="6576218"/>
                    </a:lnTo>
                    <a:lnTo>
                      <a:pt x="2107406" y="6675437"/>
                    </a:lnTo>
                    <a:lnTo>
                      <a:pt x="2678906" y="6647656"/>
                    </a:lnTo>
                    <a:lnTo>
                      <a:pt x="2801937" y="6425406"/>
                    </a:lnTo>
                    <a:lnTo>
                      <a:pt x="2579687" y="6127750"/>
                    </a:lnTo>
                    <a:lnTo>
                      <a:pt x="2801937" y="6226968"/>
                    </a:lnTo>
                    <a:lnTo>
                      <a:pt x="3028156" y="6203156"/>
                    </a:lnTo>
                    <a:lnTo>
                      <a:pt x="3425031" y="6425406"/>
                    </a:lnTo>
                    <a:lnTo>
                      <a:pt x="3671093" y="6377781"/>
                    </a:lnTo>
                    <a:lnTo>
                      <a:pt x="3671093" y="5953125"/>
                    </a:lnTo>
                    <a:lnTo>
                      <a:pt x="3770312" y="6377781"/>
                    </a:lnTo>
                    <a:lnTo>
                      <a:pt x="4091781" y="6897687"/>
                    </a:lnTo>
                    <a:lnTo>
                      <a:pt x="4786312" y="6945312"/>
                    </a:lnTo>
                    <a:lnTo>
                      <a:pt x="4814093" y="6798468"/>
                    </a:lnTo>
                    <a:lnTo>
                      <a:pt x="4984750" y="7044531"/>
                    </a:lnTo>
                    <a:lnTo>
                      <a:pt x="5409406" y="7119937"/>
                    </a:lnTo>
                    <a:lnTo>
                      <a:pt x="5730875" y="7119937"/>
                    </a:lnTo>
                    <a:lnTo>
                      <a:pt x="5750718" y="7147718"/>
                    </a:lnTo>
                    <a:lnTo>
                      <a:pt x="5869781" y="6659562"/>
                    </a:lnTo>
                    <a:lnTo>
                      <a:pt x="6159500" y="6659562"/>
                    </a:lnTo>
                    <a:lnTo>
                      <a:pt x="6302375" y="6433343"/>
                    </a:lnTo>
                    <a:lnTo>
                      <a:pt x="6484937" y="6433343"/>
                    </a:lnTo>
                    <a:lnTo>
                      <a:pt x="6504781" y="6068218"/>
                    </a:lnTo>
                    <a:lnTo>
                      <a:pt x="6607968" y="5945187"/>
                    </a:lnTo>
                    <a:lnTo>
                      <a:pt x="6405562" y="5675312"/>
                    </a:lnTo>
                    <a:lnTo>
                      <a:pt x="6282531" y="5822156"/>
                    </a:lnTo>
                    <a:lnTo>
                      <a:pt x="5972968" y="5576093"/>
                    </a:lnTo>
                    <a:lnTo>
                      <a:pt x="5337968" y="5472906"/>
                    </a:lnTo>
                    <a:lnTo>
                      <a:pt x="5234781" y="5103812"/>
                    </a:lnTo>
                    <a:lnTo>
                      <a:pt x="5052218" y="4631531"/>
                    </a:lnTo>
                    <a:lnTo>
                      <a:pt x="5032375" y="4448968"/>
                    </a:lnTo>
                    <a:lnTo>
                      <a:pt x="5337968" y="4202906"/>
                    </a:lnTo>
                    <a:lnTo>
                      <a:pt x="5627687" y="4202906"/>
                    </a:lnTo>
                    <a:lnTo>
                      <a:pt x="6040437" y="4004468"/>
                    </a:lnTo>
                    <a:lnTo>
                      <a:pt x="5953125" y="3690937"/>
                    </a:lnTo>
                    <a:lnTo>
                      <a:pt x="6076156" y="3567906"/>
                    </a:lnTo>
                    <a:lnTo>
                      <a:pt x="6036468" y="2849562"/>
                    </a:lnTo>
                    <a:lnTo>
                      <a:pt x="5849937" y="2603500"/>
                    </a:lnTo>
                    <a:lnTo>
                      <a:pt x="5849937" y="2297906"/>
                    </a:lnTo>
                    <a:lnTo>
                      <a:pt x="6139656" y="2214562"/>
                    </a:lnTo>
                    <a:lnTo>
                      <a:pt x="5830093" y="2111375"/>
                    </a:lnTo>
                    <a:lnTo>
                      <a:pt x="5810250" y="1869281"/>
                    </a:lnTo>
                    <a:lnTo>
                      <a:pt x="5953125" y="1766093"/>
                    </a:lnTo>
                    <a:lnTo>
                      <a:pt x="6159500" y="1559718"/>
                    </a:lnTo>
                    <a:lnTo>
                      <a:pt x="5933281" y="1416843"/>
                    </a:lnTo>
                    <a:lnTo>
                      <a:pt x="5953125" y="1150937"/>
                    </a:lnTo>
                    <a:lnTo>
                      <a:pt x="5647531" y="1131093"/>
                    </a:lnTo>
                    <a:lnTo>
                      <a:pt x="5790406" y="464343"/>
                    </a:lnTo>
                    <a:lnTo>
                      <a:pt x="5381625" y="226218"/>
                    </a:lnTo>
                    <a:lnTo>
                      <a:pt x="4687093" y="250031"/>
                    </a:lnTo>
                    <a:lnTo>
                      <a:pt x="4687093" y="746125"/>
                    </a:lnTo>
                    <a:lnTo>
                      <a:pt x="4488656" y="746125"/>
                    </a:lnTo>
                    <a:lnTo>
                      <a:pt x="4441031" y="523875"/>
                    </a:lnTo>
                    <a:lnTo>
                      <a:pt x="4143375" y="571500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57" name="FR-35">
                <a:extLst>
                  <a:ext uri="{FF2B5EF4-FFF2-40B4-BE49-F238E27FC236}">
                    <a16:creationId xmlns:a16="http://schemas.microsoft.com/office/drawing/2014/main" id="{6C7CEA2E-5E7A-41E0-90F1-3DC3AC8BB64E}"/>
                  </a:ext>
                </a:extLst>
              </p:cNvPr>
              <p:cNvSpPr/>
              <p:nvPr/>
            </p:nvSpPr>
            <p:spPr>
              <a:xfrm>
                <a:off x="1080602" y="1671685"/>
                <a:ext cx="545197" cy="671018"/>
              </a:xfrm>
              <a:custGeom>
                <a:avLst/>
                <a:gdLst/>
                <a:ahLst/>
                <a:cxnLst/>
                <a:rect l="0" t="0" r="0" b="0"/>
                <a:pathLst>
                  <a:path w="6123782" h="7552532">
                    <a:moveTo>
                      <a:pt x="1778000" y="0"/>
                    </a:moveTo>
                    <a:lnTo>
                      <a:pt x="1539875" y="269875"/>
                    </a:lnTo>
                    <a:lnTo>
                      <a:pt x="1678781" y="1019969"/>
                    </a:lnTo>
                    <a:lnTo>
                      <a:pt x="1885156" y="1099344"/>
                    </a:lnTo>
                    <a:lnTo>
                      <a:pt x="2008188" y="1345406"/>
                    </a:lnTo>
                    <a:lnTo>
                      <a:pt x="1885156" y="1797844"/>
                    </a:lnTo>
                    <a:lnTo>
                      <a:pt x="1762125" y="2924969"/>
                    </a:lnTo>
                    <a:lnTo>
                      <a:pt x="1373188" y="3004344"/>
                    </a:lnTo>
                    <a:lnTo>
                      <a:pt x="1186656" y="2821781"/>
                    </a:lnTo>
                    <a:lnTo>
                      <a:pt x="1004094" y="3087687"/>
                    </a:lnTo>
                    <a:lnTo>
                      <a:pt x="654844" y="3210719"/>
                    </a:lnTo>
                    <a:lnTo>
                      <a:pt x="388938" y="3782219"/>
                    </a:lnTo>
                    <a:lnTo>
                      <a:pt x="226219" y="3988594"/>
                    </a:lnTo>
                    <a:lnTo>
                      <a:pt x="285750" y="4254500"/>
                    </a:lnTo>
                    <a:lnTo>
                      <a:pt x="182563" y="4663281"/>
                    </a:lnTo>
                    <a:lnTo>
                      <a:pt x="0" y="4829969"/>
                    </a:lnTo>
                    <a:lnTo>
                      <a:pt x="0" y="4992687"/>
                    </a:lnTo>
                    <a:lnTo>
                      <a:pt x="123031" y="5032375"/>
                    </a:lnTo>
                    <a:lnTo>
                      <a:pt x="472281" y="5032375"/>
                    </a:lnTo>
                    <a:lnTo>
                      <a:pt x="777875" y="5218906"/>
                    </a:lnTo>
                    <a:lnTo>
                      <a:pt x="984250" y="5588000"/>
                    </a:lnTo>
                    <a:lnTo>
                      <a:pt x="797719" y="5834062"/>
                    </a:lnTo>
                    <a:lnTo>
                      <a:pt x="861219" y="6076156"/>
                    </a:lnTo>
                    <a:lnTo>
                      <a:pt x="1127125" y="6076156"/>
                    </a:lnTo>
                    <a:lnTo>
                      <a:pt x="1146969" y="6322219"/>
                    </a:lnTo>
                    <a:lnTo>
                      <a:pt x="940594" y="6568281"/>
                    </a:lnTo>
                    <a:lnTo>
                      <a:pt x="718344" y="6671469"/>
                    </a:lnTo>
                    <a:lnTo>
                      <a:pt x="861219" y="6754812"/>
                    </a:lnTo>
                    <a:lnTo>
                      <a:pt x="900906" y="6877844"/>
                    </a:lnTo>
                    <a:lnTo>
                      <a:pt x="674688" y="7060406"/>
                    </a:lnTo>
                    <a:lnTo>
                      <a:pt x="936625" y="7552531"/>
                    </a:lnTo>
                    <a:lnTo>
                      <a:pt x="1436688" y="7286625"/>
                    </a:lnTo>
                    <a:lnTo>
                      <a:pt x="2972594" y="7211219"/>
                    </a:lnTo>
                    <a:lnTo>
                      <a:pt x="3071813" y="6937375"/>
                    </a:lnTo>
                    <a:lnTo>
                      <a:pt x="3321844" y="6691312"/>
                    </a:lnTo>
                    <a:lnTo>
                      <a:pt x="3865563" y="6615906"/>
                    </a:lnTo>
                    <a:lnTo>
                      <a:pt x="3889375" y="6342062"/>
                    </a:lnTo>
                    <a:lnTo>
                      <a:pt x="4262438" y="6393656"/>
                    </a:lnTo>
                    <a:lnTo>
                      <a:pt x="4484688" y="6691312"/>
                    </a:lnTo>
                    <a:lnTo>
                      <a:pt x="4984750" y="6814344"/>
                    </a:lnTo>
                    <a:lnTo>
                      <a:pt x="5080000" y="6615906"/>
                    </a:lnTo>
                    <a:lnTo>
                      <a:pt x="5207000" y="6167437"/>
                    </a:lnTo>
                    <a:lnTo>
                      <a:pt x="5528469" y="5373687"/>
                    </a:lnTo>
                    <a:lnTo>
                      <a:pt x="5703094" y="5274469"/>
                    </a:lnTo>
                    <a:lnTo>
                      <a:pt x="6123781" y="5326062"/>
                    </a:lnTo>
                    <a:lnTo>
                      <a:pt x="6123781" y="4655344"/>
                    </a:lnTo>
                    <a:lnTo>
                      <a:pt x="5949156" y="4480719"/>
                    </a:lnTo>
                    <a:lnTo>
                      <a:pt x="5949156" y="3762375"/>
                    </a:lnTo>
                    <a:lnTo>
                      <a:pt x="5873750" y="3516312"/>
                    </a:lnTo>
                    <a:lnTo>
                      <a:pt x="5873750" y="3119437"/>
                    </a:lnTo>
                    <a:lnTo>
                      <a:pt x="6123781" y="2869406"/>
                    </a:lnTo>
                    <a:lnTo>
                      <a:pt x="6123781" y="2373312"/>
                    </a:lnTo>
                    <a:lnTo>
                      <a:pt x="6000750" y="2274094"/>
                    </a:lnTo>
                    <a:lnTo>
                      <a:pt x="6024563" y="1579562"/>
                    </a:lnTo>
                    <a:lnTo>
                      <a:pt x="5826125" y="1480344"/>
                    </a:lnTo>
                    <a:lnTo>
                      <a:pt x="5528469" y="1480344"/>
                    </a:lnTo>
                    <a:lnTo>
                      <a:pt x="5278438" y="1281906"/>
                    </a:lnTo>
                    <a:lnTo>
                      <a:pt x="5008563" y="1603375"/>
                    </a:lnTo>
                    <a:lnTo>
                      <a:pt x="4786313" y="1631156"/>
                    </a:lnTo>
                    <a:lnTo>
                      <a:pt x="4587875" y="1901031"/>
                    </a:lnTo>
                    <a:lnTo>
                      <a:pt x="4389438" y="1853406"/>
                    </a:lnTo>
                    <a:lnTo>
                      <a:pt x="3964781" y="1480344"/>
                    </a:lnTo>
                    <a:lnTo>
                      <a:pt x="3817938" y="1008062"/>
                    </a:lnTo>
                    <a:lnTo>
                      <a:pt x="3742531" y="694531"/>
                    </a:lnTo>
                    <a:lnTo>
                      <a:pt x="2524125" y="694531"/>
                    </a:lnTo>
                    <a:lnTo>
                      <a:pt x="2075656" y="420687"/>
                    </a:lnTo>
                    <a:lnTo>
                      <a:pt x="2373313" y="23812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58" name="FR-44">
                <a:extLst>
                  <a:ext uri="{FF2B5EF4-FFF2-40B4-BE49-F238E27FC236}">
                    <a16:creationId xmlns:a16="http://schemas.microsoft.com/office/drawing/2014/main" id="{DC5FDF34-EEB0-4780-8721-C9132C2222D7}"/>
                  </a:ext>
                </a:extLst>
              </p:cNvPr>
              <p:cNvSpPr/>
              <p:nvPr/>
            </p:nvSpPr>
            <p:spPr>
              <a:xfrm>
                <a:off x="932367" y="2220113"/>
                <a:ext cx="715571" cy="636607"/>
              </a:xfrm>
              <a:custGeom>
                <a:avLst/>
                <a:gdLst/>
                <a:ahLst/>
                <a:cxnLst/>
                <a:rect l="0" t="0" r="0" b="0"/>
                <a:pathLst>
                  <a:path w="8040689" h="7008814">
                    <a:moveTo>
                      <a:pt x="5560219" y="0"/>
                    </a:moveTo>
                    <a:lnTo>
                      <a:pt x="5536407" y="273844"/>
                    </a:lnTo>
                    <a:lnTo>
                      <a:pt x="4992688" y="349250"/>
                    </a:lnTo>
                    <a:lnTo>
                      <a:pt x="4742657" y="595313"/>
                    </a:lnTo>
                    <a:lnTo>
                      <a:pt x="4643438" y="869157"/>
                    </a:lnTo>
                    <a:lnTo>
                      <a:pt x="3107532" y="944563"/>
                    </a:lnTo>
                    <a:lnTo>
                      <a:pt x="2460625" y="1289844"/>
                    </a:lnTo>
                    <a:lnTo>
                      <a:pt x="2436813" y="1984375"/>
                    </a:lnTo>
                    <a:lnTo>
                      <a:pt x="1742282" y="2258219"/>
                    </a:lnTo>
                    <a:lnTo>
                      <a:pt x="1270000" y="2504282"/>
                    </a:lnTo>
                    <a:lnTo>
                      <a:pt x="873125" y="2504282"/>
                    </a:lnTo>
                    <a:lnTo>
                      <a:pt x="726282" y="2333625"/>
                    </a:lnTo>
                    <a:lnTo>
                      <a:pt x="504032" y="2555875"/>
                    </a:lnTo>
                    <a:lnTo>
                      <a:pt x="396875" y="2575719"/>
                    </a:lnTo>
                    <a:lnTo>
                      <a:pt x="523875" y="2663032"/>
                    </a:lnTo>
                    <a:lnTo>
                      <a:pt x="51594" y="3083719"/>
                    </a:lnTo>
                    <a:lnTo>
                      <a:pt x="150813" y="3182938"/>
                    </a:lnTo>
                    <a:lnTo>
                      <a:pt x="250032" y="3381375"/>
                    </a:lnTo>
                    <a:lnTo>
                      <a:pt x="0" y="3730625"/>
                    </a:lnTo>
                    <a:lnTo>
                      <a:pt x="273844" y="3877469"/>
                    </a:lnTo>
                    <a:lnTo>
                      <a:pt x="746125" y="3976688"/>
                    </a:lnTo>
                    <a:lnTo>
                      <a:pt x="793750" y="3778250"/>
                    </a:lnTo>
                    <a:lnTo>
                      <a:pt x="1067594" y="4127500"/>
                    </a:lnTo>
                    <a:lnTo>
                      <a:pt x="1516063" y="4127500"/>
                    </a:lnTo>
                    <a:lnTo>
                      <a:pt x="1837532" y="3778250"/>
                    </a:lnTo>
                    <a:lnTo>
                      <a:pt x="2258219" y="3778250"/>
                    </a:lnTo>
                    <a:lnTo>
                      <a:pt x="1813719" y="4000500"/>
                    </a:lnTo>
                    <a:lnTo>
                      <a:pt x="1837532" y="4250532"/>
                    </a:lnTo>
                    <a:lnTo>
                      <a:pt x="1936750" y="4472782"/>
                    </a:lnTo>
                    <a:lnTo>
                      <a:pt x="1662907" y="4746625"/>
                    </a:lnTo>
                    <a:lnTo>
                      <a:pt x="1365250" y="4746625"/>
                    </a:lnTo>
                    <a:lnTo>
                      <a:pt x="1416844" y="5119688"/>
                    </a:lnTo>
                    <a:lnTo>
                      <a:pt x="1960563" y="5020469"/>
                    </a:lnTo>
                    <a:lnTo>
                      <a:pt x="2607469" y="5615782"/>
                    </a:lnTo>
                    <a:lnTo>
                      <a:pt x="2575719" y="5655469"/>
                    </a:lnTo>
                    <a:lnTo>
                      <a:pt x="3044032" y="5961063"/>
                    </a:lnTo>
                    <a:lnTo>
                      <a:pt x="3147219" y="6207125"/>
                    </a:lnTo>
                    <a:lnTo>
                      <a:pt x="3575844" y="6393657"/>
                    </a:lnTo>
                    <a:lnTo>
                      <a:pt x="3905250" y="6433344"/>
                    </a:lnTo>
                    <a:lnTo>
                      <a:pt x="4048125" y="6822282"/>
                    </a:lnTo>
                    <a:lnTo>
                      <a:pt x="4560094" y="6945313"/>
                    </a:lnTo>
                    <a:lnTo>
                      <a:pt x="4905375" y="7008813"/>
                    </a:lnTo>
                    <a:lnTo>
                      <a:pt x="5091907" y="6802438"/>
                    </a:lnTo>
                    <a:lnTo>
                      <a:pt x="4905375" y="6536532"/>
                    </a:lnTo>
                    <a:lnTo>
                      <a:pt x="4826000" y="5961063"/>
                    </a:lnTo>
                    <a:lnTo>
                      <a:pt x="4988719" y="5778500"/>
                    </a:lnTo>
                    <a:lnTo>
                      <a:pt x="5214938" y="5778500"/>
                    </a:lnTo>
                    <a:lnTo>
                      <a:pt x="5318125" y="6004719"/>
                    </a:lnTo>
                    <a:lnTo>
                      <a:pt x="5254625" y="6413500"/>
                    </a:lnTo>
                    <a:lnTo>
                      <a:pt x="5397500" y="6516688"/>
                    </a:lnTo>
                    <a:lnTo>
                      <a:pt x="5766594" y="6393657"/>
                    </a:lnTo>
                    <a:lnTo>
                      <a:pt x="5889625" y="5984875"/>
                    </a:lnTo>
                    <a:lnTo>
                      <a:pt x="5726907" y="5818188"/>
                    </a:lnTo>
                    <a:lnTo>
                      <a:pt x="6135688" y="5818188"/>
                    </a:lnTo>
                    <a:lnTo>
                      <a:pt x="6278563" y="5552282"/>
                    </a:lnTo>
                    <a:lnTo>
                      <a:pt x="6421438" y="5572125"/>
                    </a:lnTo>
                    <a:lnTo>
                      <a:pt x="6750844" y="5881688"/>
                    </a:lnTo>
                    <a:lnTo>
                      <a:pt x="6988969" y="5913438"/>
                    </a:lnTo>
                    <a:lnTo>
                      <a:pt x="6996907" y="5655469"/>
                    </a:lnTo>
                    <a:lnTo>
                      <a:pt x="6790532" y="5389563"/>
                    </a:lnTo>
                    <a:lnTo>
                      <a:pt x="6607969" y="5389563"/>
                    </a:lnTo>
                    <a:lnTo>
                      <a:pt x="6544469" y="5409407"/>
                    </a:lnTo>
                    <a:lnTo>
                      <a:pt x="6421438" y="5349875"/>
                    </a:lnTo>
                    <a:lnTo>
                      <a:pt x="6524625" y="5246688"/>
                    </a:lnTo>
                    <a:lnTo>
                      <a:pt x="6524625" y="5060157"/>
                    </a:lnTo>
                    <a:lnTo>
                      <a:pt x="6731000" y="5000625"/>
                    </a:lnTo>
                    <a:lnTo>
                      <a:pt x="6854032" y="4714875"/>
                    </a:lnTo>
                    <a:lnTo>
                      <a:pt x="6750844" y="4611688"/>
                    </a:lnTo>
                    <a:lnTo>
                      <a:pt x="6731000" y="4262438"/>
                    </a:lnTo>
                    <a:lnTo>
                      <a:pt x="6465094" y="4262438"/>
                    </a:lnTo>
                    <a:lnTo>
                      <a:pt x="6199188" y="3933032"/>
                    </a:lnTo>
                    <a:lnTo>
                      <a:pt x="6199188" y="3690938"/>
                    </a:lnTo>
                    <a:lnTo>
                      <a:pt x="6484938" y="3544094"/>
                    </a:lnTo>
                    <a:lnTo>
                      <a:pt x="6996907" y="3444875"/>
                    </a:lnTo>
                    <a:lnTo>
                      <a:pt x="7794625" y="3464719"/>
                    </a:lnTo>
                    <a:lnTo>
                      <a:pt x="8040688" y="3298032"/>
                    </a:lnTo>
                    <a:lnTo>
                      <a:pt x="7957344" y="2786063"/>
                    </a:lnTo>
                    <a:lnTo>
                      <a:pt x="7588250" y="2440782"/>
                    </a:lnTo>
                    <a:lnTo>
                      <a:pt x="7139782" y="2500313"/>
                    </a:lnTo>
                    <a:lnTo>
                      <a:pt x="7016750" y="2397125"/>
                    </a:lnTo>
                    <a:lnTo>
                      <a:pt x="6996907" y="2032000"/>
                    </a:lnTo>
                    <a:lnTo>
                      <a:pt x="7322344" y="1742282"/>
                    </a:lnTo>
                    <a:lnTo>
                      <a:pt x="7076282" y="1436688"/>
                    </a:lnTo>
                    <a:lnTo>
                      <a:pt x="6913563" y="1004094"/>
                    </a:lnTo>
                    <a:lnTo>
                      <a:pt x="6647657" y="841375"/>
                    </a:lnTo>
                    <a:lnTo>
                      <a:pt x="6647657" y="555625"/>
                    </a:lnTo>
                    <a:lnTo>
                      <a:pt x="6619875" y="464344"/>
                    </a:lnTo>
                    <a:lnTo>
                      <a:pt x="6155532" y="349250"/>
                    </a:lnTo>
                    <a:lnTo>
                      <a:pt x="5933282" y="51594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59" name="FR-49">
                <a:extLst>
                  <a:ext uri="{FF2B5EF4-FFF2-40B4-BE49-F238E27FC236}">
                    <a16:creationId xmlns:a16="http://schemas.microsoft.com/office/drawing/2014/main" id="{7121EEB4-BDC2-48A5-AF94-70CE0AFE249A}"/>
                  </a:ext>
                </a:extLst>
              </p:cNvPr>
              <p:cNvSpPr/>
              <p:nvPr/>
            </p:nvSpPr>
            <p:spPr>
              <a:xfrm>
                <a:off x="1472462" y="2264202"/>
                <a:ext cx="681496" cy="533374"/>
              </a:xfrm>
              <a:custGeom>
                <a:avLst/>
                <a:gdLst/>
                <a:ahLst/>
                <a:cxnLst/>
                <a:rect l="0" t="0" r="0" b="0"/>
                <a:pathLst>
                  <a:path w="7548563" h="5969001">
                    <a:moveTo>
                      <a:pt x="511969" y="0"/>
                    </a:moveTo>
                    <a:lnTo>
                      <a:pt x="456406" y="111125"/>
                    </a:lnTo>
                    <a:lnTo>
                      <a:pt x="420687" y="103187"/>
                    </a:lnTo>
                    <a:lnTo>
                      <a:pt x="448469" y="194468"/>
                    </a:lnTo>
                    <a:lnTo>
                      <a:pt x="448469" y="480218"/>
                    </a:lnTo>
                    <a:lnTo>
                      <a:pt x="714375" y="642937"/>
                    </a:lnTo>
                    <a:lnTo>
                      <a:pt x="877094" y="1075531"/>
                    </a:lnTo>
                    <a:lnTo>
                      <a:pt x="1123156" y="1381125"/>
                    </a:lnTo>
                    <a:lnTo>
                      <a:pt x="797719" y="1670843"/>
                    </a:lnTo>
                    <a:lnTo>
                      <a:pt x="817562" y="2035968"/>
                    </a:lnTo>
                    <a:lnTo>
                      <a:pt x="940594" y="2139156"/>
                    </a:lnTo>
                    <a:lnTo>
                      <a:pt x="1389062" y="2079625"/>
                    </a:lnTo>
                    <a:lnTo>
                      <a:pt x="1758156" y="2424906"/>
                    </a:lnTo>
                    <a:lnTo>
                      <a:pt x="1841500" y="2936875"/>
                    </a:lnTo>
                    <a:lnTo>
                      <a:pt x="1595437" y="3103562"/>
                    </a:lnTo>
                    <a:lnTo>
                      <a:pt x="797719" y="3083718"/>
                    </a:lnTo>
                    <a:lnTo>
                      <a:pt x="285750" y="3182937"/>
                    </a:lnTo>
                    <a:lnTo>
                      <a:pt x="0" y="3329781"/>
                    </a:lnTo>
                    <a:lnTo>
                      <a:pt x="0" y="3571875"/>
                    </a:lnTo>
                    <a:lnTo>
                      <a:pt x="265906" y="3901281"/>
                    </a:lnTo>
                    <a:lnTo>
                      <a:pt x="531812" y="3901281"/>
                    </a:lnTo>
                    <a:lnTo>
                      <a:pt x="551656" y="4250531"/>
                    </a:lnTo>
                    <a:lnTo>
                      <a:pt x="654844" y="4353718"/>
                    </a:lnTo>
                    <a:lnTo>
                      <a:pt x="531812" y="4639468"/>
                    </a:lnTo>
                    <a:lnTo>
                      <a:pt x="325437" y="4699000"/>
                    </a:lnTo>
                    <a:lnTo>
                      <a:pt x="325437" y="4885531"/>
                    </a:lnTo>
                    <a:lnTo>
                      <a:pt x="222250" y="4988718"/>
                    </a:lnTo>
                    <a:lnTo>
                      <a:pt x="345281" y="5048250"/>
                    </a:lnTo>
                    <a:lnTo>
                      <a:pt x="408781" y="5028406"/>
                    </a:lnTo>
                    <a:lnTo>
                      <a:pt x="591344" y="5028406"/>
                    </a:lnTo>
                    <a:lnTo>
                      <a:pt x="797719" y="5294312"/>
                    </a:lnTo>
                    <a:lnTo>
                      <a:pt x="789781" y="5552281"/>
                    </a:lnTo>
                    <a:lnTo>
                      <a:pt x="837406" y="5560218"/>
                    </a:lnTo>
                    <a:lnTo>
                      <a:pt x="1043781" y="5683250"/>
                    </a:lnTo>
                    <a:lnTo>
                      <a:pt x="1678781" y="5683250"/>
                    </a:lnTo>
                    <a:lnTo>
                      <a:pt x="2016125" y="5969000"/>
                    </a:lnTo>
                    <a:lnTo>
                      <a:pt x="2488406" y="5766593"/>
                    </a:lnTo>
                    <a:lnTo>
                      <a:pt x="3258344" y="5941218"/>
                    </a:lnTo>
                    <a:lnTo>
                      <a:pt x="3603625" y="5715000"/>
                    </a:lnTo>
                    <a:lnTo>
                      <a:pt x="3603625" y="5369718"/>
                    </a:lnTo>
                    <a:lnTo>
                      <a:pt x="4274344" y="5318125"/>
                    </a:lnTo>
                    <a:lnTo>
                      <a:pt x="4893469" y="5195093"/>
                    </a:lnTo>
                    <a:lnTo>
                      <a:pt x="5564187" y="5171281"/>
                    </a:lnTo>
                    <a:lnTo>
                      <a:pt x="5639594" y="5345906"/>
                    </a:lnTo>
                    <a:lnTo>
                      <a:pt x="5814219" y="5492750"/>
                    </a:lnTo>
                    <a:lnTo>
                      <a:pt x="5984875" y="5195093"/>
                    </a:lnTo>
                    <a:lnTo>
                      <a:pt x="6457156" y="4699000"/>
                    </a:lnTo>
                    <a:lnTo>
                      <a:pt x="6647656" y="4699000"/>
                    </a:lnTo>
                    <a:lnTo>
                      <a:pt x="6929437" y="3683000"/>
                    </a:lnTo>
                    <a:lnTo>
                      <a:pt x="7326312" y="3210718"/>
                    </a:lnTo>
                    <a:lnTo>
                      <a:pt x="7298531" y="2667000"/>
                    </a:lnTo>
                    <a:lnTo>
                      <a:pt x="7548562" y="2341562"/>
                    </a:lnTo>
                    <a:lnTo>
                      <a:pt x="7548562" y="2194718"/>
                    </a:lnTo>
                    <a:lnTo>
                      <a:pt x="7425531" y="2043906"/>
                    </a:lnTo>
                    <a:lnTo>
                      <a:pt x="7504906" y="1881187"/>
                    </a:lnTo>
                    <a:lnTo>
                      <a:pt x="7167562" y="1750218"/>
                    </a:lnTo>
                    <a:lnTo>
                      <a:pt x="6123781" y="1115218"/>
                    </a:lnTo>
                    <a:lnTo>
                      <a:pt x="5159375" y="829468"/>
                    </a:lnTo>
                    <a:lnTo>
                      <a:pt x="4790281" y="809625"/>
                    </a:lnTo>
                    <a:lnTo>
                      <a:pt x="4790281" y="563562"/>
                    </a:lnTo>
                    <a:lnTo>
                      <a:pt x="4564062" y="377031"/>
                    </a:lnTo>
                    <a:lnTo>
                      <a:pt x="4321969" y="377031"/>
                    </a:lnTo>
                    <a:lnTo>
                      <a:pt x="3869531" y="234156"/>
                    </a:lnTo>
                    <a:lnTo>
                      <a:pt x="3583781" y="519906"/>
                    </a:lnTo>
                    <a:lnTo>
                      <a:pt x="2928937" y="543718"/>
                    </a:lnTo>
                    <a:lnTo>
                      <a:pt x="2639219" y="377031"/>
                    </a:lnTo>
                    <a:lnTo>
                      <a:pt x="1905000" y="154781"/>
                    </a:lnTo>
                    <a:lnTo>
                      <a:pt x="1738312" y="357187"/>
                    </a:lnTo>
                    <a:lnTo>
                      <a:pt x="1329531" y="91281"/>
                    </a:lnTo>
                    <a:lnTo>
                      <a:pt x="960437" y="91281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60" name="FR-72">
                <a:extLst>
                  <a:ext uri="{FF2B5EF4-FFF2-40B4-BE49-F238E27FC236}">
                    <a16:creationId xmlns:a16="http://schemas.microsoft.com/office/drawing/2014/main" id="{78456634-27EF-4F0E-B995-0753B6F1226B}"/>
                  </a:ext>
                </a:extLst>
              </p:cNvPr>
              <p:cNvSpPr/>
              <p:nvPr/>
            </p:nvSpPr>
            <p:spPr>
              <a:xfrm>
                <a:off x="1889126" y="1834062"/>
                <a:ext cx="562235" cy="602196"/>
              </a:xfrm>
              <a:custGeom>
                <a:avLst/>
                <a:gdLst/>
                <a:ahLst/>
                <a:cxnLst/>
                <a:rect l="0" t="0" r="0" b="0"/>
                <a:pathLst>
                  <a:path w="6306345" h="6572251">
                    <a:moveTo>
                      <a:pt x="3631407" y="0"/>
                    </a:moveTo>
                    <a:lnTo>
                      <a:pt x="2960688" y="23813"/>
                    </a:lnTo>
                    <a:lnTo>
                      <a:pt x="2289969" y="642938"/>
                    </a:lnTo>
                    <a:lnTo>
                      <a:pt x="1940719" y="623094"/>
                    </a:lnTo>
                    <a:lnTo>
                      <a:pt x="1476375" y="773906"/>
                    </a:lnTo>
                    <a:lnTo>
                      <a:pt x="1333500" y="1019969"/>
                    </a:lnTo>
                    <a:lnTo>
                      <a:pt x="1270000" y="1551781"/>
                    </a:lnTo>
                    <a:lnTo>
                      <a:pt x="1313657" y="1877219"/>
                    </a:lnTo>
                    <a:lnTo>
                      <a:pt x="944563" y="2186781"/>
                    </a:lnTo>
                    <a:lnTo>
                      <a:pt x="841375" y="2389188"/>
                    </a:lnTo>
                    <a:lnTo>
                      <a:pt x="924719" y="2575719"/>
                    </a:lnTo>
                    <a:lnTo>
                      <a:pt x="821532" y="2821781"/>
                    </a:lnTo>
                    <a:lnTo>
                      <a:pt x="861219" y="2924969"/>
                    </a:lnTo>
                    <a:lnTo>
                      <a:pt x="452438" y="2964656"/>
                    </a:lnTo>
                    <a:lnTo>
                      <a:pt x="392907" y="3147219"/>
                    </a:lnTo>
                    <a:lnTo>
                      <a:pt x="575469" y="3599656"/>
                    </a:lnTo>
                    <a:lnTo>
                      <a:pt x="555625" y="3722688"/>
                    </a:lnTo>
                    <a:lnTo>
                      <a:pt x="392907" y="3865563"/>
                    </a:lnTo>
                    <a:lnTo>
                      <a:pt x="43657" y="3885406"/>
                    </a:lnTo>
                    <a:lnTo>
                      <a:pt x="0" y="4008438"/>
                    </a:lnTo>
                    <a:lnTo>
                      <a:pt x="83344" y="4131469"/>
                    </a:lnTo>
                    <a:lnTo>
                      <a:pt x="83344" y="4869656"/>
                    </a:lnTo>
                    <a:lnTo>
                      <a:pt x="3969" y="5056188"/>
                    </a:lnTo>
                    <a:lnTo>
                      <a:pt x="226219" y="5238750"/>
                    </a:lnTo>
                    <a:lnTo>
                      <a:pt x="226219" y="5484813"/>
                    </a:lnTo>
                    <a:lnTo>
                      <a:pt x="595313" y="5504656"/>
                    </a:lnTo>
                    <a:lnTo>
                      <a:pt x="1559719" y="5790406"/>
                    </a:lnTo>
                    <a:lnTo>
                      <a:pt x="2603500" y="6425406"/>
                    </a:lnTo>
                    <a:lnTo>
                      <a:pt x="2940844" y="6556375"/>
                    </a:lnTo>
                    <a:lnTo>
                      <a:pt x="3107532" y="6223000"/>
                    </a:lnTo>
                    <a:lnTo>
                      <a:pt x="3603625" y="6572250"/>
                    </a:lnTo>
                    <a:lnTo>
                      <a:pt x="3877469" y="6572250"/>
                    </a:lnTo>
                    <a:lnTo>
                      <a:pt x="3726657" y="6076156"/>
                    </a:lnTo>
                    <a:lnTo>
                      <a:pt x="4028282" y="6274594"/>
                    </a:lnTo>
                    <a:lnTo>
                      <a:pt x="4198938" y="6024563"/>
                    </a:lnTo>
                    <a:lnTo>
                      <a:pt x="4917282" y="5826125"/>
                    </a:lnTo>
                    <a:lnTo>
                      <a:pt x="4794250" y="5528469"/>
                    </a:lnTo>
                    <a:lnTo>
                      <a:pt x="4968875" y="5306219"/>
                    </a:lnTo>
                    <a:lnTo>
                      <a:pt x="5341938" y="5159375"/>
                    </a:lnTo>
                    <a:lnTo>
                      <a:pt x="5687219" y="4710906"/>
                    </a:lnTo>
                    <a:lnTo>
                      <a:pt x="5687219" y="4238625"/>
                    </a:lnTo>
                    <a:lnTo>
                      <a:pt x="5937250" y="4238625"/>
                    </a:lnTo>
                    <a:lnTo>
                      <a:pt x="6036469" y="3893344"/>
                    </a:lnTo>
                    <a:lnTo>
                      <a:pt x="6060282" y="3373438"/>
                    </a:lnTo>
                    <a:lnTo>
                      <a:pt x="5814219" y="3147219"/>
                    </a:lnTo>
                    <a:lnTo>
                      <a:pt x="6012657" y="2801938"/>
                    </a:lnTo>
                    <a:lnTo>
                      <a:pt x="6306344" y="2428875"/>
                    </a:lnTo>
                    <a:lnTo>
                      <a:pt x="5961063" y="2182813"/>
                    </a:lnTo>
                    <a:lnTo>
                      <a:pt x="5639594" y="2131219"/>
                    </a:lnTo>
                    <a:lnTo>
                      <a:pt x="5290344" y="1611313"/>
                    </a:lnTo>
                    <a:lnTo>
                      <a:pt x="5191125" y="1611313"/>
                    </a:lnTo>
                    <a:lnTo>
                      <a:pt x="5167313" y="1857375"/>
                    </a:lnTo>
                    <a:lnTo>
                      <a:pt x="5143500" y="1686719"/>
                    </a:lnTo>
                    <a:lnTo>
                      <a:pt x="4623594" y="1686719"/>
                    </a:lnTo>
                    <a:lnTo>
                      <a:pt x="4373563" y="1313656"/>
                    </a:lnTo>
                    <a:lnTo>
                      <a:pt x="3952875" y="1162844"/>
                    </a:lnTo>
                    <a:lnTo>
                      <a:pt x="3829844" y="269875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FR-53">
                <a:extLst>
                  <a:ext uri="{FF2B5EF4-FFF2-40B4-BE49-F238E27FC236}">
                    <a16:creationId xmlns:a16="http://schemas.microsoft.com/office/drawing/2014/main" id="{AEB5E5EC-AC0D-4911-99EA-C3DF94C0D6FF}"/>
                  </a:ext>
                </a:extLst>
              </p:cNvPr>
              <p:cNvSpPr/>
              <p:nvPr/>
            </p:nvSpPr>
            <p:spPr>
              <a:xfrm>
                <a:off x="1523574" y="1782446"/>
                <a:ext cx="545197" cy="533373"/>
              </a:xfrm>
              <a:custGeom>
                <a:avLst/>
                <a:gdLst/>
                <a:ahLst/>
                <a:cxnLst/>
                <a:rect l="0" t="0" r="0" b="0"/>
                <a:pathLst>
                  <a:path w="5992813" h="5913438">
                    <a:moveTo>
                      <a:pt x="5151437" y="0"/>
                    </a:moveTo>
                    <a:lnTo>
                      <a:pt x="4905375" y="23812"/>
                    </a:lnTo>
                    <a:lnTo>
                      <a:pt x="4802187" y="269875"/>
                    </a:lnTo>
                    <a:lnTo>
                      <a:pt x="4433093" y="420687"/>
                    </a:lnTo>
                    <a:lnTo>
                      <a:pt x="3762375" y="321469"/>
                    </a:lnTo>
                    <a:lnTo>
                      <a:pt x="3091656" y="718344"/>
                    </a:lnTo>
                    <a:lnTo>
                      <a:pt x="2845593" y="543719"/>
                    </a:lnTo>
                    <a:lnTo>
                      <a:pt x="2472531" y="793750"/>
                    </a:lnTo>
                    <a:lnTo>
                      <a:pt x="2198687" y="595312"/>
                    </a:lnTo>
                    <a:lnTo>
                      <a:pt x="2024062" y="297656"/>
                    </a:lnTo>
                    <a:lnTo>
                      <a:pt x="1654968" y="146844"/>
                    </a:lnTo>
                    <a:lnTo>
                      <a:pt x="1404937" y="345281"/>
                    </a:lnTo>
                    <a:lnTo>
                      <a:pt x="984250" y="293687"/>
                    </a:lnTo>
                    <a:lnTo>
                      <a:pt x="960437" y="940594"/>
                    </a:lnTo>
                    <a:lnTo>
                      <a:pt x="1083468" y="1039812"/>
                    </a:lnTo>
                    <a:lnTo>
                      <a:pt x="1083468" y="1535906"/>
                    </a:lnTo>
                    <a:lnTo>
                      <a:pt x="833437" y="1785937"/>
                    </a:lnTo>
                    <a:lnTo>
                      <a:pt x="833437" y="2182812"/>
                    </a:lnTo>
                    <a:lnTo>
                      <a:pt x="908843" y="2428875"/>
                    </a:lnTo>
                    <a:lnTo>
                      <a:pt x="908843" y="3147219"/>
                    </a:lnTo>
                    <a:lnTo>
                      <a:pt x="1083468" y="3321844"/>
                    </a:lnTo>
                    <a:lnTo>
                      <a:pt x="1083468" y="3992562"/>
                    </a:lnTo>
                    <a:lnTo>
                      <a:pt x="662781" y="3940969"/>
                    </a:lnTo>
                    <a:lnTo>
                      <a:pt x="488156" y="4040187"/>
                    </a:lnTo>
                    <a:lnTo>
                      <a:pt x="166687" y="4833937"/>
                    </a:lnTo>
                    <a:lnTo>
                      <a:pt x="39687" y="5282406"/>
                    </a:lnTo>
                    <a:lnTo>
                      <a:pt x="0" y="5369719"/>
                    </a:lnTo>
                    <a:lnTo>
                      <a:pt x="448468" y="5461000"/>
                    </a:lnTo>
                    <a:lnTo>
                      <a:pt x="817562" y="5461000"/>
                    </a:lnTo>
                    <a:lnTo>
                      <a:pt x="1226343" y="5726906"/>
                    </a:lnTo>
                    <a:lnTo>
                      <a:pt x="1393031" y="5524500"/>
                    </a:lnTo>
                    <a:lnTo>
                      <a:pt x="2127250" y="5746750"/>
                    </a:lnTo>
                    <a:lnTo>
                      <a:pt x="2416968" y="5913437"/>
                    </a:lnTo>
                    <a:lnTo>
                      <a:pt x="3071812" y="5889625"/>
                    </a:lnTo>
                    <a:lnTo>
                      <a:pt x="3357562" y="5603875"/>
                    </a:lnTo>
                    <a:lnTo>
                      <a:pt x="3810000" y="5746750"/>
                    </a:lnTo>
                    <a:lnTo>
                      <a:pt x="4052093" y="5746750"/>
                    </a:lnTo>
                    <a:lnTo>
                      <a:pt x="4056062" y="5750719"/>
                    </a:lnTo>
                    <a:lnTo>
                      <a:pt x="4135437" y="5564187"/>
                    </a:lnTo>
                    <a:lnTo>
                      <a:pt x="4135437" y="4826000"/>
                    </a:lnTo>
                    <a:lnTo>
                      <a:pt x="4052093" y="4702969"/>
                    </a:lnTo>
                    <a:lnTo>
                      <a:pt x="4095750" y="4579937"/>
                    </a:lnTo>
                    <a:lnTo>
                      <a:pt x="4445000" y="4560094"/>
                    </a:lnTo>
                    <a:lnTo>
                      <a:pt x="4607718" y="4417219"/>
                    </a:lnTo>
                    <a:lnTo>
                      <a:pt x="4627562" y="4294187"/>
                    </a:lnTo>
                    <a:lnTo>
                      <a:pt x="4445000" y="3841750"/>
                    </a:lnTo>
                    <a:lnTo>
                      <a:pt x="4504531" y="3659187"/>
                    </a:lnTo>
                    <a:lnTo>
                      <a:pt x="4913312" y="3619500"/>
                    </a:lnTo>
                    <a:lnTo>
                      <a:pt x="4873625" y="3516312"/>
                    </a:lnTo>
                    <a:lnTo>
                      <a:pt x="4976812" y="3270250"/>
                    </a:lnTo>
                    <a:lnTo>
                      <a:pt x="4893468" y="3083719"/>
                    </a:lnTo>
                    <a:lnTo>
                      <a:pt x="4996656" y="2881312"/>
                    </a:lnTo>
                    <a:lnTo>
                      <a:pt x="5365750" y="2571750"/>
                    </a:lnTo>
                    <a:lnTo>
                      <a:pt x="5322093" y="2246312"/>
                    </a:lnTo>
                    <a:lnTo>
                      <a:pt x="5385593" y="1714500"/>
                    </a:lnTo>
                    <a:lnTo>
                      <a:pt x="5528468" y="1468437"/>
                    </a:lnTo>
                    <a:lnTo>
                      <a:pt x="5992812" y="1317625"/>
                    </a:lnTo>
                    <a:lnTo>
                      <a:pt x="5921375" y="1313656"/>
                    </a:lnTo>
                    <a:lnTo>
                      <a:pt x="5794375" y="865187"/>
                    </a:lnTo>
                    <a:lnTo>
                      <a:pt x="5472906" y="742156"/>
                    </a:lnTo>
                    <a:lnTo>
                      <a:pt x="5373687" y="198437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62" name="FR-14">
                <a:extLst>
                  <a:ext uri="{FF2B5EF4-FFF2-40B4-BE49-F238E27FC236}">
                    <a16:creationId xmlns:a16="http://schemas.microsoft.com/office/drawing/2014/main" id="{07EC1161-14B9-448E-B7F9-A8C515A8759A}"/>
                  </a:ext>
                </a:extLst>
              </p:cNvPr>
              <p:cNvSpPr/>
              <p:nvPr/>
            </p:nvSpPr>
            <p:spPr>
              <a:xfrm>
                <a:off x="1591724" y="1214661"/>
                <a:ext cx="681496" cy="430140"/>
              </a:xfrm>
              <a:custGeom>
                <a:avLst/>
                <a:gdLst/>
                <a:ahLst/>
                <a:cxnLst/>
                <a:rect l="0" t="0" r="0" b="0"/>
                <a:pathLst>
                  <a:path w="7528720" h="4782345">
                    <a:moveTo>
                      <a:pt x="6913563" y="0"/>
                    </a:moveTo>
                    <a:lnTo>
                      <a:pt x="6334125" y="103187"/>
                    </a:lnTo>
                    <a:lnTo>
                      <a:pt x="5389563" y="650875"/>
                    </a:lnTo>
                    <a:lnTo>
                      <a:pt x="4325938" y="1071562"/>
                    </a:lnTo>
                    <a:lnTo>
                      <a:pt x="3480594" y="599281"/>
                    </a:lnTo>
                    <a:lnTo>
                      <a:pt x="1448594" y="301625"/>
                    </a:lnTo>
                    <a:lnTo>
                      <a:pt x="976313" y="55562"/>
                    </a:lnTo>
                    <a:lnTo>
                      <a:pt x="242094" y="242094"/>
                    </a:lnTo>
                    <a:lnTo>
                      <a:pt x="285750" y="515937"/>
                    </a:lnTo>
                    <a:lnTo>
                      <a:pt x="142875" y="658812"/>
                    </a:lnTo>
                    <a:lnTo>
                      <a:pt x="162719" y="861219"/>
                    </a:lnTo>
                    <a:lnTo>
                      <a:pt x="635000" y="1333500"/>
                    </a:lnTo>
                    <a:lnTo>
                      <a:pt x="920750" y="1496219"/>
                    </a:lnTo>
                    <a:lnTo>
                      <a:pt x="1127125" y="1230312"/>
                    </a:lnTo>
                    <a:lnTo>
                      <a:pt x="1289844" y="1436687"/>
                    </a:lnTo>
                    <a:lnTo>
                      <a:pt x="1083469" y="1702594"/>
                    </a:lnTo>
                    <a:lnTo>
                      <a:pt x="1270000" y="2008187"/>
                    </a:lnTo>
                    <a:lnTo>
                      <a:pt x="1186657" y="2111375"/>
                    </a:lnTo>
                    <a:lnTo>
                      <a:pt x="1329532" y="2401094"/>
                    </a:lnTo>
                    <a:lnTo>
                      <a:pt x="1250157" y="2726531"/>
                    </a:lnTo>
                    <a:lnTo>
                      <a:pt x="1043782" y="3055937"/>
                    </a:lnTo>
                    <a:lnTo>
                      <a:pt x="714375" y="3258344"/>
                    </a:lnTo>
                    <a:lnTo>
                      <a:pt x="531813" y="3115469"/>
                    </a:lnTo>
                    <a:lnTo>
                      <a:pt x="349250" y="3278187"/>
                    </a:lnTo>
                    <a:lnTo>
                      <a:pt x="551657" y="3464719"/>
                    </a:lnTo>
                    <a:lnTo>
                      <a:pt x="388938" y="3770312"/>
                    </a:lnTo>
                    <a:lnTo>
                      <a:pt x="0" y="3913187"/>
                    </a:lnTo>
                    <a:lnTo>
                      <a:pt x="472282" y="4508500"/>
                    </a:lnTo>
                    <a:lnTo>
                      <a:pt x="940594" y="4548187"/>
                    </a:lnTo>
                    <a:lnTo>
                      <a:pt x="1301750" y="4782344"/>
                    </a:lnTo>
                    <a:lnTo>
                      <a:pt x="1801813" y="4631531"/>
                    </a:lnTo>
                    <a:lnTo>
                      <a:pt x="2170907" y="4202906"/>
                    </a:lnTo>
                    <a:lnTo>
                      <a:pt x="2682875" y="4345781"/>
                    </a:lnTo>
                    <a:lnTo>
                      <a:pt x="3131344" y="4036219"/>
                    </a:lnTo>
                    <a:lnTo>
                      <a:pt x="3401219" y="3937000"/>
                    </a:lnTo>
                    <a:lnTo>
                      <a:pt x="3686969" y="4222750"/>
                    </a:lnTo>
                    <a:lnTo>
                      <a:pt x="4159250" y="4139406"/>
                    </a:lnTo>
                    <a:lnTo>
                      <a:pt x="4568032" y="4365625"/>
                    </a:lnTo>
                    <a:lnTo>
                      <a:pt x="5080000" y="4202906"/>
                    </a:lnTo>
                    <a:lnTo>
                      <a:pt x="5548313" y="3853656"/>
                    </a:lnTo>
                    <a:lnTo>
                      <a:pt x="5857875" y="3504406"/>
                    </a:lnTo>
                    <a:lnTo>
                      <a:pt x="6064250" y="3464719"/>
                    </a:lnTo>
                    <a:lnTo>
                      <a:pt x="6123782" y="3730625"/>
                    </a:lnTo>
                    <a:lnTo>
                      <a:pt x="6286500" y="3690937"/>
                    </a:lnTo>
                    <a:lnTo>
                      <a:pt x="6306344" y="3504406"/>
                    </a:lnTo>
                    <a:lnTo>
                      <a:pt x="6778625" y="3425031"/>
                    </a:lnTo>
                    <a:lnTo>
                      <a:pt x="6941344" y="3524250"/>
                    </a:lnTo>
                    <a:lnTo>
                      <a:pt x="7445375" y="3413125"/>
                    </a:lnTo>
                    <a:lnTo>
                      <a:pt x="7528719" y="3171031"/>
                    </a:lnTo>
                    <a:lnTo>
                      <a:pt x="7504907" y="2948781"/>
                    </a:lnTo>
                    <a:lnTo>
                      <a:pt x="7254875" y="2849562"/>
                    </a:lnTo>
                    <a:lnTo>
                      <a:pt x="7231063" y="2674937"/>
                    </a:lnTo>
                    <a:lnTo>
                      <a:pt x="7453313" y="2528094"/>
                    </a:lnTo>
                    <a:lnTo>
                      <a:pt x="7481094" y="2278062"/>
                    </a:lnTo>
                    <a:lnTo>
                      <a:pt x="7330282" y="1682750"/>
                    </a:lnTo>
                    <a:lnTo>
                      <a:pt x="7032625" y="1262062"/>
                    </a:lnTo>
                    <a:lnTo>
                      <a:pt x="7282657" y="1115219"/>
                    </a:lnTo>
                    <a:lnTo>
                      <a:pt x="7282657" y="1016000"/>
                    </a:lnTo>
                    <a:lnTo>
                      <a:pt x="7032625" y="940594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63" name="FR-61">
                <a:extLst>
                  <a:ext uri="{FF2B5EF4-FFF2-40B4-BE49-F238E27FC236}">
                    <a16:creationId xmlns:a16="http://schemas.microsoft.com/office/drawing/2014/main" id="{9020D596-4425-42C4-9E02-9365E22DC068}"/>
                  </a:ext>
                </a:extLst>
              </p:cNvPr>
              <p:cNvSpPr/>
              <p:nvPr/>
            </p:nvSpPr>
            <p:spPr>
              <a:xfrm>
                <a:off x="1710986" y="1524363"/>
                <a:ext cx="766683" cy="516168"/>
              </a:xfrm>
              <a:custGeom>
                <a:avLst/>
                <a:gdLst/>
                <a:ahLst/>
                <a:cxnLst/>
                <a:rect l="0" t="0" r="0" b="0"/>
                <a:pathLst>
                  <a:path w="8699501" h="5631657">
                    <a:moveTo>
                      <a:pt x="6211093" y="0"/>
                    </a:moveTo>
                    <a:lnTo>
                      <a:pt x="5707062" y="111125"/>
                    </a:lnTo>
                    <a:lnTo>
                      <a:pt x="5544343" y="11906"/>
                    </a:lnTo>
                    <a:lnTo>
                      <a:pt x="5072062" y="91281"/>
                    </a:lnTo>
                    <a:lnTo>
                      <a:pt x="5052218" y="277812"/>
                    </a:lnTo>
                    <a:lnTo>
                      <a:pt x="4889500" y="317500"/>
                    </a:lnTo>
                    <a:lnTo>
                      <a:pt x="4829968" y="51594"/>
                    </a:lnTo>
                    <a:lnTo>
                      <a:pt x="4623593" y="91281"/>
                    </a:lnTo>
                    <a:lnTo>
                      <a:pt x="4314031" y="440531"/>
                    </a:lnTo>
                    <a:lnTo>
                      <a:pt x="3845718" y="789781"/>
                    </a:lnTo>
                    <a:lnTo>
                      <a:pt x="3333750" y="952500"/>
                    </a:lnTo>
                    <a:lnTo>
                      <a:pt x="2924968" y="726281"/>
                    </a:lnTo>
                    <a:lnTo>
                      <a:pt x="2452687" y="809625"/>
                    </a:lnTo>
                    <a:lnTo>
                      <a:pt x="2166937" y="523875"/>
                    </a:lnTo>
                    <a:lnTo>
                      <a:pt x="1897062" y="623094"/>
                    </a:lnTo>
                    <a:lnTo>
                      <a:pt x="1448593" y="932656"/>
                    </a:lnTo>
                    <a:lnTo>
                      <a:pt x="936625" y="789781"/>
                    </a:lnTo>
                    <a:lnTo>
                      <a:pt x="567531" y="1218406"/>
                    </a:lnTo>
                    <a:lnTo>
                      <a:pt x="67468" y="1369219"/>
                    </a:lnTo>
                    <a:lnTo>
                      <a:pt x="341312" y="1547812"/>
                    </a:lnTo>
                    <a:lnTo>
                      <a:pt x="587375" y="1793875"/>
                    </a:lnTo>
                    <a:lnTo>
                      <a:pt x="527843" y="2035969"/>
                    </a:lnTo>
                    <a:lnTo>
                      <a:pt x="567531" y="2242344"/>
                    </a:lnTo>
                    <a:lnTo>
                      <a:pt x="424656" y="2714625"/>
                    </a:lnTo>
                    <a:lnTo>
                      <a:pt x="0" y="3075781"/>
                    </a:lnTo>
                    <a:lnTo>
                      <a:pt x="166687" y="3357562"/>
                    </a:lnTo>
                    <a:lnTo>
                      <a:pt x="440531" y="3556000"/>
                    </a:lnTo>
                    <a:lnTo>
                      <a:pt x="813593" y="3305969"/>
                    </a:lnTo>
                    <a:lnTo>
                      <a:pt x="1059656" y="3480594"/>
                    </a:lnTo>
                    <a:lnTo>
                      <a:pt x="1730375" y="3083719"/>
                    </a:lnTo>
                    <a:lnTo>
                      <a:pt x="2401093" y="3182937"/>
                    </a:lnTo>
                    <a:lnTo>
                      <a:pt x="2770187" y="3032125"/>
                    </a:lnTo>
                    <a:lnTo>
                      <a:pt x="2873375" y="2786062"/>
                    </a:lnTo>
                    <a:lnTo>
                      <a:pt x="3119437" y="2762250"/>
                    </a:lnTo>
                    <a:lnTo>
                      <a:pt x="3341687" y="2960687"/>
                    </a:lnTo>
                    <a:lnTo>
                      <a:pt x="3440906" y="3504406"/>
                    </a:lnTo>
                    <a:lnTo>
                      <a:pt x="3762375" y="3627437"/>
                    </a:lnTo>
                    <a:lnTo>
                      <a:pt x="3889375" y="4075906"/>
                    </a:lnTo>
                    <a:lnTo>
                      <a:pt x="4310062" y="4099719"/>
                    </a:lnTo>
                    <a:lnTo>
                      <a:pt x="4980781" y="3480594"/>
                    </a:lnTo>
                    <a:lnTo>
                      <a:pt x="5651500" y="3456781"/>
                    </a:lnTo>
                    <a:lnTo>
                      <a:pt x="5849937" y="3726656"/>
                    </a:lnTo>
                    <a:lnTo>
                      <a:pt x="5972968" y="4619625"/>
                    </a:lnTo>
                    <a:lnTo>
                      <a:pt x="6393656" y="4770437"/>
                    </a:lnTo>
                    <a:lnTo>
                      <a:pt x="6643687" y="5143500"/>
                    </a:lnTo>
                    <a:lnTo>
                      <a:pt x="7163593" y="5143500"/>
                    </a:lnTo>
                    <a:lnTo>
                      <a:pt x="7187406" y="5314156"/>
                    </a:lnTo>
                    <a:lnTo>
                      <a:pt x="7211218" y="5068094"/>
                    </a:lnTo>
                    <a:lnTo>
                      <a:pt x="7310437" y="5068094"/>
                    </a:lnTo>
                    <a:lnTo>
                      <a:pt x="7659687" y="5588000"/>
                    </a:lnTo>
                    <a:lnTo>
                      <a:pt x="7929562" y="5631656"/>
                    </a:lnTo>
                    <a:lnTo>
                      <a:pt x="7929562" y="5044281"/>
                    </a:lnTo>
                    <a:lnTo>
                      <a:pt x="7758906" y="4818062"/>
                    </a:lnTo>
                    <a:lnTo>
                      <a:pt x="7707312" y="4619625"/>
                    </a:lnTo>
                    <a:lnTo>
                      <a:pt x="8080375" y="4397375"/>
                    </a:lnTo>
                    <a:lnTo>
                      <a:pt x="8453437" y="4321969"/>
                    </a:lnTo>
                    <a:lnTo>
                      <a:pt x="8699500" y="4024312"/>
                    </a:lnTo>
                    <a:lnTo>
                      <a:pt x="8651875" y="3107531"/>
                    </a:lnTo>
                    <a:lnTo>
                      <a:pt x="8128000" y="2663031"/>
                    </a:lnTo>
                    <a:lnTo>
                      <a:pt x="8104187" y="2238375"/>
                    </a:lnTo>
                    <a:lnTo>
                      <a:pt x="7659687" y="1940719"/>
                    </a:lnTo>
                    <a:lnTo>
                      <a:pt x="7834312" y="1694656"/>
                    </a:lnTo>
                    <a:lnTo>
                      <a:pt x="7731125" y="1321594"/>
                    </a:lnTo>
                    <a:lnTo>
                      <a:pt x="7385843" y="1198562"/>
                    </a:lnTo>
                    <a:lnTo>
                      <a:pt x="7135812" y="948531"/>
                    </a:lnTo>
                    <a:lnTo>
                      <a:pt x="6988968" y="603250"/>
                    </a:lnTo>
                    <a:lnTo>
                      <a:pt x="6294437" y="579437"/>
                    </a:lnTo>
                    <a:lnTo>
                      <a:pt x="6096000" y="329406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64" name="FR-28">
                <a:extLst>
                  <a:ext uri="{FF2B5EF4-FFF2-40B4-BE49-F238E27FC236}">
                    <a16:creationId xmlns:a16="http://schemas.microsoft.com/office/drawing/2014/main" id="{D1C64807-23F5-41E1-927B-BB3346B08138}"/>
                  </a:ext>
                </a:extLst>
              </p:cNvPr>
              <p:cNvSpPr/>
              <p:nvPr/>
            </p:nvSpPr>
            <p:spPr>
              <a:xfrm>
                <a:off x="2382945" y="1531889"/>
                <a:ext cx="545197" cy="653812"/>
              </a:xfrm>
              <a:custGeom>
                <a:avLst/>
                <a:gdLst/>
                <a:ahLst/>
                <a:cxnLst/>
                <a:rect l="0" t="0" r="0" b="0"/>
                <a:pathLst>
                  <a:path w="5992814" h="7159626">
                    <a:moveTo>
                      <a:pt x="3623469" y="0"/>
                    </a:moveTo>
                    <a:lnTo>
                      <a:pt x="3472656" y="123032"/>
                    </a:lnTo>
                    <a:lnTo>
                      <a:pt x="3472656" y="519907"/>
                    </a:lnTo>
                    <a:lnTo>
                      <a:pt x="2976563" y="765969"/>
                    </a:lnTo>
                    <a:lnTo>
                      <a:pt x="2976563" y="1139032"/>
                    </a:lnTo>
                    <a:lnTo>
                      <a:pt x="2829719" y="1313657"/>
                    </a:lnTo>
                    <a:lnTo>
                      <a:pt x="2206625" y="1313657"/>
                    </a:lnTo>
                    <a:lnTo>
                      <a:pt x="1912938" y="1190625"/>
                    </a:lnTo>
                    <a:lnTo>
                      <a:pt x="1016000" y="1658938"/>
                    </a:lnTo>
                    <a:lnTo>
                      <a:pt x="670719" y="1658938"/>
                    </a:lnTo>
                    <a:lnTo>
                      <a:pt x="313531" y="2000250"/>
                    </a:lnTo>
                    <a:lnTo>
                      <a:pt x="396875" y="2055813"/>
                    </a:lnTo>
                    <a:lnTo>
                      <a:pt x="420688" y="2480469"/>
                    </a:lnTo>
                    <a:lnTo>
                      <a:pt x="944563" y="2924969"/>
                    </a:lnTo>
                    <a:lnTo>
                      <a:pt x="992188" y="3841750"/>
                    </a:lnTo>
                    <a:lnTo>
                      <a:pt x="746125" y="4139407"/>
                    </a:lnTo>
                    <a:lnTo>
                      <a:pt x="373063" y="4214813"/>
                    </a:lnTo>
                    <a:lnTo>
                      <a:pt x="0" y="4437063"/>
                    </a:lnTo>
                    <a:lnTo>
                      <a:pt x="51594" y="4635500"/>
                    </a:lnTo>
                    <a:lnTo>
                      <a:pt x="222250" y="4861719"/>
                    </a:lnTo>
                    <a:lnTo>
                      <a:pt x="222250" y="5449094"/>
                    </a:lnTo>
                    <a:lnTo>
                      <a:pt x="273844" y="5457032"/>
                    </a:lnTo>
                    <a:lnTo>
                      <a:pt x="619125" y="5703094"/>
                    </a:lnTo>
                    <a:lnTo>
                      <a:pt x="492125" y="5861844"/>
                    </a:lnTo>
                    <a:lnTo>
                      <a:pt x="738188" y="5984875"/>
                    </a:lnTo>
                    <a:lnTo>
                      <a:pt x="1131094" y="5913438"/>
                    </a:lnTo>
                    <a:lnTo>
                      <a:pt x="1361281" y="5913438"/>
                    </a:lnTo>
                    <a:lnTo>
                      <a:pt x="1345406" y="6020594"/>
                    </a:lnTo>
                    <a:lnTo>
                      <a:pt x="1131094" y="6143625"/>
                    </a:lnTo>
                    <a:lnTo>
                      <a:pt x="1273969" y="6250782"/>
                    </a:lnTo>
                    <a:lnTo>
                      <a:pt x="1631156" y="6250782"/>
                    </a:lnTo>
                    <a:lnTo>
                      <a:pt x="1754188" y="6536532"/>
                    </a:lnTo>
                    <a:lnTo>
                      <a:pt x="1968500" y="6659563"/>
                    </a:lnTo>
                    <a:lnTo>
                      <a:pt x="2127250" y="7016750"/>
                    </a:lnTo>
                    <a:lnTo>
                      <a:pt x="2678906" y="7159625"/>
                    </a:lnTo>
                    <a:lnTo>
                      <a:pt x="3020219" y="7123907"/>
                    </a:lnTo>
                    <a:lnTo>
                      <a:pt x="3321844" y="6838157"/>
                    </a:lnTo>
                    <a:lnTo>
                      <a:pt x="3591719" y="6913563"/>
                    </a:lnTo>
                    <a:lnTo>
                      <a:pt x="3659188" y="6766719"/>
                    </a:lnTo>
                    <a:lnTo>
                      <a:pt x="3643313" y="6607969"/>
                    </a:lnTo>
                    <a:lnTo>
                      <a:pt x="3786188" y="6500813"/>
                    </a:lnTo>
                    <a:lnTo>
                      <a:pt x="4016375" y="6643688"/>
                    </a:lnTo>
                    <a:lnTo>
                      <a:pt x="4159250" y="6536532"/>
                    </a:lnTo>
                    <a:lnTo>
                      <a:pt x="4159250" y="6342063"/>
                    </a:lnTo>
                    <a:lnTo>
                      <a:pt x="4353719" y="6215063"/>
                    </a:lnTo>
                    <a:lnTo>
                      <a:pt x="4532313" y="6286500"/>
                    </a:lnTo>
                    <a:lnTo>
                      <a:pt x="4691063" y="6465094"/>
                    </a:lnTo>
                    <a:lnTo>
                      <a:pt x="4976813" y="6306344"/>
                    </a:lnTo>
                    <a:lnTo>
                      <a:pt x="5278438" y="6306344"/>
                    </a:lnTo>
                    <a:lnTo>
                      <a:pt x="5492750" y="6072188"/>
                    </a:lnTo>
                    <a:lnTo>
                      <a:pt x="5619750" y="5611813"/>
                    </a:lnTo>
                    <a:lnTo>
                      <a:pt x="5814219" y="5576094"/>
                    </a:lnTo>
                    <a:lnTo>
                      <a:pt x="5762625" y="5111750"/>
                    </a:lnTo>
                    <a:lnTo>
                      <a:pt x="5992813" y="4917282"/>
                    </a:lnTo>
                    <a:lnTo>
                      <a:pt x="5921375" y="4774407"/>
                    </a:lnTo>
                    <a:lnTo>
                      <a:pt x="5949156" y="4726782"/>
                    </a:lnTo>
                    <a:lnTo>
                      <a:pt x="5881688" y="4734719"/>
                    </a:lnTo>
                    <a:lnTo>
                      <a:pt x="5830094" y="4067969"/>
                    </a:lnTo>
                    <a:lnTo>
                      <a:pt x="5778500" y="3992563"/>
                    </a:lnTo>
                    <a:lnTo>
                      <a:pt x="5730875" y="3671094"/>
                    </a:lnTo>
                    <a:lnTo>
                      <a:pt x="5210969" y="3571875"/>
                    </a:lnTo>
                    <a:lnTo>
                      <a:pt x="4984750" y="3298032"/>
                    </a:lnTo>
                    <a:lnTo>
                      <a:pt x="4913313" y="2750344"/>
                    </a:lnTo>
                    <a:lnTo>
                      <a:pt x="4615656" y="2702719"/>
                    </a:lnTo>
                    <a:lnTo>
                      <a:pt x="4564063" y="2428875"/>
                    </a:lnTo>
                    <a:lnTo>
                      <a:pt x="4218781" y="2182813"/>
                    </a:lnTo>
                    <a:lnTo>
                      <a:pt x="4044156" y="1758157"/>
                    </a:lnTo>
                    <a:lnTo>
                      <a:pt x="4218781" y="1460500"/>
                    </a:lnTo>
                    <a:lnTo>
                      <a:pt x="4044156" y="1262063"/>
                    </a:lnTo>
                    <a:lnTo>
                      <a:pt x="4044156" y="1016000"/>
                    </a:lnTo>
                    <a:lnTo>
                      <a:pt x="4143375" y="742157"/>
                    </a:lnTo>
                    <a:lnTo>
                      <a:pt x="3944938" y="543719"/>
                    </a:lnTo>
                    <a:lnTo>
                      <a:pt x="3869531" y="246063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65" name="FR-89">
                <a:extLst>
                  <a:ext uri="{FF2B5EF4-FFF2-40B4-BE49-F238E27FC236}">
                    <a16:creationId xmlns:a16="http://schemas.microsoft.com/office/drawing/2014/main" id="{0A16E675-1352-45C6-8BC7-BB688845F2BE}"/>
                  </a:ext>
                </a:extLst>
              </p:cNvPr>
              <p:cNvSpPr/>
              <p:nvPr/>
            </p:nvSpPr>
            <p:spPr>
              <a:xfrm>
                <a:off x="3295465" y="1878130"/>
                <a:ext cx="647421" cy="705429"/>
              </a:xfrm>
              <a:custGeom>
                <a:avLst/>
                <a:gdLst/>
                <a:ahLst/>
                <a:cxnLst/>
                <a:rect l="0" t="0" r="0" b="0"/>
                <a:pathLst>
                  <a:path w="7250907" h="7750970">
                    <a:moveTo>
                      <a:pt x="2555875" y="0"/>
                    </a:moveTo>
                    <a:lnTo>
                      <a:pt x="2333625" y="170657"/>
                    </a:lnTo>
                    <a:lnTo>
                      <a:pt x="1365250" y="123032"/>
                    </a:lnTo>
                    <a:lnTo>
                      <a:pt x="920750" y="345282"/>
                    </a:lnTo>
                    <a:lnTo>
                      <a:pt x="746125" y="718344"/>
                    </a:lnTo>
                    <a:lnTo>
                      <a:pt x="944562" y="940594"/>
                    </a:lnTo>
                    <a:lnTo>
                      <a:pt x="646906" y="1289844"/>
                    </a:lnTo>
                    <a:lnTo>
                      <a:pt x="420687" y="1559719"/>
                    </a:lnTo>
                    <a:lnTo>
                      <a:pt x="869156" y="1984375"/>
                    </a:lnTo>
                    <a:lnTo>
                      <a:pt x="992187" y="2381250"/>
                    </a:lnTo>
                    <a:lnTo>
                      <a:pt x="1317625" y="2726532"/>
                    </a:lnTo>
                    <a:lnTo>
                      <a:pt x="1317625" y="3175000"/>
                    </a:lnTo>
                    <a:lnTo>
                      <a:pt x="670718" y="3718719"/>
                    </a:lnTo>
                    <a:lnTo>
                      <a:pt x="892968" y="3968750"/>
                    </a:lnTo>
                    <a:lnTo>
                      <a:pt x="845343" y="4337844"/>
                    </a:lnTo>
                    <a:lnTo>
                      <a:pt x="496093" y="4587875"/>
                    </a:lnTo>
                    <a:lnTo>
                      <a:pt x="0" y="4587875"/>
                    </a:lnTo>
                    <a:lnTo>
                      <a:pt x="75406" y="4861719"/>
                    </a:lnTo>
                    <a:lnTo>
                      <a:pt x="396875" y="5306219"/>
                    </a:lnTo>
                    <a:lnTo>
                      <a:pt x="472281" y="5703094"/>
                    </a:lnTo>
                    <a:lnTo>
                      <a:pt x="547687" y="5976938"/>
                    </a:lnTo>
                    <a:lnTo>
                      <a:pt x="400843" y="6020594"/>
                    </a:lnTo>
                    <a:lnTo>
                      <a:pt x="714375" y="6092032"/>
                    </a:lnTo>
                    <a:lnTo>
                      <a:pt x="948531" y="6092032"/>
                    </a:lnTo>
                    <a:lnTo>
                      <a:pt x="1071562" y="5897563"/>
                    </a:lnTo>
                    <a:lnTo>
                      <a:pt x="1230312" y="5897563"/>
                    </a:lnTo>
                    <a:lnTo>
                      <a:pt x="1408906" y="6056313"/>
                    </a:lnTo>
                    <a:lnTo>
                      <a:pt x="1373187" y="6254750"/>
                    </a:lnTo>
                    <a:lnTo>
                      <a:pt x="1535906" y="6361907"/>
                    </a:lnTo>
                    <a:lnTo>
                      <a:pt x="1766093" y="6361907"/>
                    </a:lnTo>
                    <a:lnTo>
                      <a:pt x="2087562" y="6576219"/>
                    </a:lnTo>
                    <a:lnTo>
                      <a:pt x="2230437" y="6504782"/>
                    </a:lnTo>
                    <a:lnTo>
                      <a:pt x="2373312" y="6627813"/>
                    </a:lnTo>
                    <a:lnTo>
                      <a:pt x="2516187" y="6592094"/>
                    </a:lnTo>
                    <a:lnTo>
                      <a:pt x="2762250" y="6433344"/>
                    </a:lnTo>
                    <a:lnTo>
                      <a:pt x="2996406" y="6504782"/>
                    </a:lnTo>
                    <a:lnTo>
                      <a:pt x="3155156" y="6469063"/>
                    </a:lnTo>
                    <a:lnTo>
                      <a:pt x="3155156" y="6024563"/>
                    </a:lnTo>
                    <a:lnTo>
                      <a:pt x="3242468" y="6040438"/>
                    </a:lnTo>
                    <a:lnTo>
                      <a:pt x="3298031" y="6270625"/>
                    </a:lnTo>
                    <a:lnTo>
                      <a:pt x="3583781" y="6449219"/>
                    </a:lnTo>
                    <a:lnTo>
                      <a:pt x="3583781" y="6719094"/>
                    </a:lnTo>
                    <a:lnTo>
                      <a:pt x="3992562" y="6734969"/>
                    </a:lnTo>
                    <a:lnTo>
                      <a:pt x="4528343" y="7235032"/>
                    </a:lnTo>
                    <a:lnTo>
                      <a:pt x="4865687" y="7250907"/>
                    </a:lnTo>
                    <a:lnTo>
                      <a:pt x="4845843" y="7092157"/>
                    </a:lnTo>
                    <a:lnTo>
                      <a:pt x="4988718" y="6877844"/>
                    </a:lnTo>
                    <a:lnTo>
                      <a:pt x="5115718" y="7036594"/>
                    </a:lnTo>
                    <a:lnTo>
                      <a:pt x="5008562" y="7215188"/>
                    </a:lnTo>
                    <a:lnTo>
                      <a:pt x="5060156" y="7377907"/>
                    </a:lnTo>
                    <a:lnTo>
                      <a:pt x="5254625" y="7250907"/>
                    </a:lnTo>
                    <a:lnTo>
                      <a:pt x="5488781" y="7250907"/>
                    </a:lnTo>
                    <a:lnTo>
                      <a:pt x="5468937" y="7608094"/>
                    </a:lnTo>
                    <a:lnTo>
                      <a:pt x="5683250" y="7750969"/>
                    </a:lnTo>
                    <a:lnTo>
                      <a:pt x="5845968" y="7679532"/>
                    </a:lnTo>
                    <a:lnTo>
                      <a:pt x="6242843" y="7409657"/>
                    </a:lnTo>
                    <a:lnTo>
                      <a:pt x="6219031" y="7358063"/>
                    </a:lnTo>
                    <a:lnTo>
                      <a:pt x="5984875" y="7215188"/>
                    </a:lnTo>
                    <a:lnTo>
                      <a:pt x="5969000" y="6965157"/>
                    </a:lnTo>
                    <a:lnTo>
                      <a:pt x="6219031" y="6842125"/>
                    </a:lnTo>
                    <a:lnTo>
                      <a:pt x="6326187" y="6699250"/>
                    </a:lnTo>
                    <a:lnTo>
                      <a:pt x="6254750" y="6576219"/>
                    </a:lnTo>
                    <a:lnTo>
                      <a:pt x="6254750" y="6290469"/>
                    </a:lnTo>
                    <a:lnTo>
                      <a:pt x="6449218" y="6004719"/>
                    </a:lnTo>
                    <a:lnTo>
                      <a:pt x="6734968" y="5397500"/>
                    </a:lnTo>
                    <a:lnTo>
                      <a:pt x="6786562" y="5131594"/>
                    </a:lnTo>
                    <a:lnTo>
                      <a:pt x="6965156" y="5060157"/>
                    </a:lnTo>
                    <a:lnTo>
                      <a:pt x="6985000" y="5008563"/>
                    </a:lnTo>
                    <a:lnTo>
                      <a:pt x="6893718" y="4937125"/>
                    </a:lnTo>
                    <a:lnTo>
                      <a:pt x="6893718" y="4722813"/>
                    </a:lnTo>
                    <a:lnTo>
                      <a:pt x="7179468" y="4508500"/>
                    </a:lnTo>
                    <a:lnTo>
                      <a:pt x="7250906" y="4151313"/>
                    </a:lnTo>
                    <a:lnTo>
                      <a:pt x="7127875" y="3940969"/>
                    </a:lnTo>
                    <a:lnTo>
                      <a:pt x="6929437" y="3940969"/>
                    </a:lnTo>
                    <a:lnTo>
                      <a:pt x="6877843" y="3885407"/>
                    </a:lnTo>
                    <a:lnTo>
                      <a:pt x="6877843" y="3583782"/>
                    </a:lnTo>
                    <a:lnTo>
                      <a:pt x="7127875" y="3405188"/>
                    </a:lnTo>
                    <a:lnTo>
                      <a:pt x="7108031" y="3226594"/>
                    </a:lnTo>
                    <a:lnTo>
                      <a:pt x="7072312" y="3048000"/>
                    </a:lnTo>
                    <a:lnTo>
                      <a:pt x="6945312" y="3321844"/>
                    </a:lnTo>
                    <a:lnTo>
                      <a:pt x="6770687" y="3298032"/>
                    </a:lnTo>
                    <a:lnTo>
                      <a:pt x="6623843" y="3024188"/>
                    </a:lnTo>
                    <a:lnTo>
                      <a:pt x="6127750" y="3274219"/>
                    </a:lnTo>
                    <a:lnTo>
                      <a:pt x="5135562" y="3222625"/>
                    </a:lnTo>
                    <a:lnTo>
                      <a:pt x="5012531" y="2948782"/>
                    </a:lnTo>
                    <a:lnTo>
                      <a:pt x="4738687" y="2579688"/>
                    </a:lnTo>
                    <a:lnTo>
                      <a:pt x="4691062" y="2131219"/>
                    </a:lnTo>
                    <a:lnTo>
                      <a:pt x="4294187" y="1658938"/>
                    </a:lnTo>
                    <a:lnTo>
                      <a:pt x="4044156" y="1833563"/>
                    </a:lnTo>
                    <a:lnTo>
                      <a:pt x="3595687" y="1488282"/>
                    </a:lnTo>
                    <a:lnTo>
                      <a:pt x="3671093" y="817563"/>
                    </a:lnTo>
                    <a:lnTo>
                      <a:pt x="3028156" y="146844"/>
                    </a:lnTo>
                    <a:lnTo>
                      <a:pt x="2730500" y="146844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66" name="FR-70">
                <a:extLst>
                  <a:ext uri="{FF2B5EF4-FFF2-40B4-BE49-F238E27FC236}">
                    <a16:creationId xmlns:a16="http://schemas.microsoft.com/office/drawing/2014/main" id="{F820C4F8-0DC4-4BB5-936A-960C777547B1}"/>
                  </a:ext>
                </a:extLst>
              </p:cNvPr>
              <p:cNvSpPr/>
              <p:nvPr/>
            </p:nvSpPr>
            <p:spPr>
              <a:xfrm>
                <a:off x="4402897" y="2089995"/>
                <a:ext cx="630384" cy="498962"/>
              </a:xfrm>
              <a:custGeom>
                <a:avLst/>
                <a:gdLst/>
                <a:ahLst/>
                <a:cxnLst/>
                <a:rect l="0" t="0" r="0" b="0"/>
                <a:pathLst>
                  <a:path w="7068345" h="5568157">
                    <a:moveTo>
                      <a:pt x="3520281" y="0"/>
                    </a:moveTo>
                    <a:lnTo>
                      <a:pt x="3051969" y="75406"/>
                    </a:lnTo>
                    <a:lnTo>
                      <a:pt x="2976562" y="321469"/>
                    </a:lnTo>
                    <a:lnTo>
                      <a:pt x="2726531" y="496094"/>
                    </a:lnTo>
                    <a:lnTo>
                      <a:pt x="2555875" y="297656"/>
                    </a:lnTo>
                    <a:lnTo>
                      <a:pt x="2432844" y="373063"/>
                    </a:lnTo>
                    <a:lnTo>
                      <a:pt x="2528094" y="519906"/>
                    </a:lnTo>
                    <a:lnTo>
                      <a:pt x="2282031" y="670719"/>
                    </a:lnTo>
                    <a:lnTo>
                      <a:pt x="2357437" y="869156"/>
                    </a:lnTo>
                    <a:lnTo>
                      <a:pt x="2083594" y="968375"/>
                    </a:lnTo>
                    <a:lnTo>
                      <a:pt x="2083594" y="1289844"/>
                    </a:lnTo>
                    <a:lnTo>
                      <a:pt x="1734344" y="1289844"/>
                    </a:lnTo>
                    <a:lnTo>
                      <a:pt x="1710531" y="1488281"/>
                    </a:lnTo>
                    <a:lnTo>
                      <a:pt x="1365250" y="1563688"/>
                    </a:lnTo>
                    <a:lnTo>
                      <a:pt x="1389062" y="1861344"/>
                    </a:lnTo>
                    <a:lnTo>
                      <a:pt x="1611312" y="1885156"/>
                    </a:lnTo>
                    <a:lnTo>
                      <a:pt x="1488281" y="2032000"/>
                    </a:lnTo>
                    <a:lnTo>
                      <a:pt x="1412875" y="2528094"/>
                    </a:lnTo>
                    <a:lnTo>
                      <a:pt x="1190625" y="2528094"/>
                    </a:lnTo>
                    <a:lnTo>
                      <a:pt x="817562" y="2678906"/>
                    </a:lnTo>
                    <a:lnTo>
                      <a:pt x="420687" y="2528094"/>
                    </a:lnTo>
                    <a:lnTo>
                      <a:pt x="75406" y="2678906"/>
                    </a:lnTo>
                    <a:lnTo>
                      <a:pt x="75406" y="2928938"/>
                    </a:lnTo>
                    <a:lnTo>
                      <a:pt x="345281" y="2976563"/>
                    </a:lnTo>
                    <a:lnTo>
                      <a:pt x="543719" y="3373438"/>
                    </a:lnTo>
                    <a:lnTo>
                      <a:pt x="571500" y="3571875"/>
                    </a:lnTo>
                    <a:lnTo>
                      <a:pt x="250031" y="3944938"/>
                    </a:lnTo>
                    <a:lnTo>
                      <a:pt x="99219" y="3992563"/>
                    </a:lnTo>
                    <a:lnTo>
                      <a:pt x="0" y="4115594"/>
                    </a:lnTo>
                    <a:lnTo>
                      <a:pt x="273844" y="4242594"/>
                    </a:lnTo>
                    <a:lnTo>
                      <a:pt x="321469" y="4639469"/>
                    </a:lnTo>
                    <a:lnTo>
                      <a:pt x="543719" y="4663281"/>
                    </a:lnTo>
                    <a:lnTo>
                      <a:pt x="571500" y="5159375"/>
                    </a:lnTo>
                    <a:lnTo>
                      <a:pt x="670719" y="5258594"/>
                    </a:lnTo>
                    <a:lnTo>
                      <a:pt x="682625" y="5337969"/>
                    </a:lnTo>
                    <a:lnTo>
                      <a:pt x="873125" y="5389563"/>
                    </a:lnTo>
                    <a:lnTo>
                      <a:pt x="1087437" y="5568156"/>
                    </a:lnTo>
                    <a:lnTo>
                      <a:pt x="1408906" y="5568156"/>
                    </a:lnTo>
                    <a:lnTo>
                      <a:pt x="1531937" y="5445125"/>
                    </a:lnTo>
                    <a:lnTo>
                      <a:pt x="1750219" y="5453063"/>
                    </a:lnTo>
                    <a:lnTo>
                      <a:pt x="1976437" y="5461000"/>
                    </a:lnTo>
                    <a:lnTo>
                      <a:pt x="2476500" y="5052219"/>
                    </a:lnTo>
                    <a:lnTo>
                      <a:pt x="2619375" y="5052219"/>
                    </a:lnTo>
                    <a:lnTo>
                      <a:pt x="2778125" y="4929188"/>
                    </a:lnTo>
                    <a:lnTo>
                      <a:pt x="3294062" y="4945063"/>
                    </a:lnTo>
                    <a:lnTo>
                      <a:pt x="3686969" y="4623594"/>
                    </a:lnTo>
                    <a:lnTo>
                      <a:pt x="3972719" y="4572000"/>
                    </a:lnTo>
                    <a:lnTo>
                      <a:pt x="4079875" y="4306094"/>
                    </a:lnTo>
                    <a:lnTo>
                      <a:pt x="4310062" y="4234656"/>
                    </a:lnTo>
                    <a:lnTo>
                      <a:pt x="4540250" y="3841750"/>
                    </a:lnTo>
                    <a:lnTo>
                      <a:pt x="4861719" y="3591719"/>
                    </a:lnTo>
                    <a:lnTo>
                      <a:pt x="5199062" y="3540125"/>
                    </a:lnTo>
                    <a:lnTo>
                      <a:pt x="5449094" y="3718719"/>
                    </a:lnTo>
                    <a:lnTo>
                      <a:pt x="5913437" y="3663156"/>
                    </a:lnTo>
                    <a:lnTo>
                      <a:pt x="5913437" y="3413125"/>
                    </a:lnTo>
                    <a:lnTo>
                      <a:pt x="6099969" y="3305969"/>
                    </a:lnTo>
                    <a:lnTo>
                      <a:pt x="6246812" y="3103563"/>
                    </a:lnTo>
                    <a:lnTo>
                      <a:pt x="6532562" y="3103563"/>
                    </a:lnTo>
                    <a:lnTo>
                      <a:pt x="6691312" y="2936875"/>
                    </a:lnTo>
                    <a:lnTo>
                      <a:pt x="6750844" y="2540000"/>
                    </a:lnTo>
                    <a:lnTo>
                      <a:pt x="6750844" y="2293938"/>
                    </a:lnTo>
                    <a:lnTo>
                      <a:pt x="6643687" y="1916906"/>
                    </a:lnTo>
                    <a:lnTo>
                      <a:pt x="6643687" y="1599406"/>
                    </a:lnTo>
                    <a:lnTo>
                      <a:pt x="6838156" y="1456531"/>
                    </a:lnTo>
                    <a:lnTo>
                      <a:pt x="7068344" y="1337469"/>
                    </a:lnTo>
                    <a:lnTo>
                      <a:pt x="7044531" y="1289844"/>
                    </a:lnTo>
                    <a:lnTo>
                      <a:pt x="6250781" y="869156"/>
                    </a:lnTo>
                    <a:lnTo>
                      <a:pt x="6028531" y="619125"/>
                    </a:lnTo>
                    <a:lnTo>
                      <a:pt x="5806281" y="472281"/>
                    </a:lnTo>
                    <a:lnTo>
                      <a:pt x="5607844" y="571500"/>
                    </a:lnTo>
                    <a:lnTo>
                      <a:pt x="5580062" y="718344"/>
                    </a:lnTo>
                    <a:lnTo>
                      <a:pt x="5381625" y="841375"/>
                    </a:lnTo>
                    <a:lnTo>
                      <a:pt x="5258594" y="841375"/>
                    </a:lnTo>
                    <a:lnTo>
                      <a:pt x="4885531" y="420688"/>
                    </a:lnTo>
                    <a:lnTo>
                      <a:pt x="4365625" y="420688"/>
                    </a:lnTo>
                    <a:lnTo>
                      <a:pt x="4143375" y="595313"/>
                    </a:lnTo>
                    <a:lnTo>
                      <a:pt x="3944937" y="619125"/>
                    </a:lnTo>
                    <a:lnTo>
                      <a:pt x="3623469" y="373063"/>
                    </a:lnTo>
                    <a:lnTo>
                      <a:pt x="3647281" y="99219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67" name="FR-76">
                <a:extLst>
                  <a:ext uri="{FF2B5EF4-FFF2-40B4-BE49-F238E27FC236}">
                    <a16:creationId xmlns:a16="http://schemas.microsoft.com/office/drawing/2014/main" id="{E739324F-BCE5-4571-8AF0-A8FBE8810F00}"/>
                  </a:ext>
                </a:extLst>
              </p:cNvPr>
              <p:cNvSpPr/>
              <p:nvPr/>
            </p:nvSpPr>
            <p:spPr>
              <a:xfrm>
                <a:off x="2119884" y="792048"/>
                <a:ext cx="732609" cy="533373"/>
              </a:xfrm>
              <a:custGeom>
                <a:avLst/>
                <a:gdLst/>
                <a:ahLst/>
                <a:cxnLst/>
                <a:rect l="0" t="0" r="0" b="0"/>
                <a:pathLst>
                  <a:path w="8163720" h="5909470">
                    <a:moveTo>
                      <a:pt x="6088063" y="0"/>
                    </a:moveTo>
                    <a:lnTo>
                      <a:pt x="5925344" y="198438"/>
                    </a:lnTo>
                    <a:lnTo>
                      <a:pt x="4861719" y="1016000"/>
                    </a:lnTo>
                    <a:lnTo>
                      <a:pt x="2976563" y="1488281"/>
                    </a:lnTo>
                    <a:lnTo>
                      <a:pt x="1734344" y="1932781"/>
                    </a:lnTo>
                    <a:lnTo>
                      <a:pt x="718344" y="2480469"/>
                    </a:lnTo>
                    <a:lnTo>
                      <a:pt x="123031" y="3373438"/>
                    </a:lnTo>
                    <a:lnTo>
                      <a:pt x="0" y="4067969"/>
                    </a:lnTo>
                    <a:lnTo>
                      <a:pt x="496094" y="4441031"/>
                    </a:lnTo>
                    <a:lnTo>
                      <a:pt x="1214438" y="4587875"/>
                    </a:lnTo>
                    <a:lnTo>
                      <a:pt x="1099344" y="4607719"/>
                    </a:lnTo>
                    <a:lnTo>
                      <a:pt x="1103313" y="4627563"/>
                    </a:lnTo>
                    <a:lnTo>
                      <a:pt x="1658938" y="4556125"/>
                    </a:lnTo>
                    <a:lnTo>
                      <a:pt x="1944688" y="4250531"/>
                    </a:lnTo>
                    <a:lnTo>
                      <a:pt x="2159000" y="4198938"/>
                    </a:lnTo>
                    <a:lnTo>
                      <a:pt x="2405063" y="4627563"/>
                    </a:lnTo>
                    <a:lnTo>
                      <a:pt x="2746375" y="4591844"/>
                    </a:lnTo>
                    <a:lnTo>
                      <a:pt x="2889250" y="4837906"/>
                    </a:lnTo>
                    <a:lnTo>
                      <a:pt x="3492500" y="4802188"/>
                    </a:lnTo>
                    <a:lnTo>
                      <a:pt x="4099719" y="5230813"/>
                    </a:lnTo>
                    <a:lnTo>
                      <a:pt x="3706813" y="5353844"/>
                    </a:lnTo>
                    <a:lnTo>
                      <a:pt x="3992563" y="5568156"/>
                    </a:lnTo>
                    <a:lnTo>
                      <a:pt x="4171156" y="5568156"/>
                    </a:lnTo>
                    <a:lnTo>
                      <a:pt x="4329906" y="5909469"/>
                    </a:lnTo>
                    <a:lnTo>
                      <a:pt x="4615656" y="5909469"/>
                    </a:lnTo>
                    <a:lnTo>
                      <a:pt x="4702969" y="5695156"/>
                    </a:lnTo>
                    <a:lnTo>
                      <a:pt x="4488656" y="5552281"/>
                    </a:lnTo>
                    <a:lnTo>
                      <a:pt x="5095875" y="5373688"/>
                    </a:lnTo>
                    <a:lnTo>
                      <a:pt x="5734844" y="5302250"/>
                    </a:lnTo>
                    <a:lnTo>
                      <a:pt x="5897563" y="4837906"/>
                    </a:lnTo>
                    <a:lnTo>
                      <a:pt x="6199188" y="4572000"/>
                    </a:lnTo>
                    <a:lnTo>
                      <a:pt x="6770688" y="4556125"/>
                    </a:lnTo>
                    <a:lnTo>
                      <a:pt x="7429500" y="4893469"/>
                    </a:lnTo>
                    <a:lnTo>
                      <a:pt x="7822406" y="4937125"/>
                    </a:lnTo>
                    <a:lnTo>
                      <a:pt x="7889875" y="4730750"/>
                    </a:lnTo>
                    <a:lnTo>
                      <a:pt x="8064500" y="4405313"/>
                    </a:lnTo>
                    <a:lnTo>
                      <a:pt x="8163719" y="4234656"/>
                    </a:lnTo>
                    <a:lnTo>
                      <a:pt x="7913688" y="4234656"/>
                    </a:lnTo>
                    <a:lnTo>
                      <a:pt x="7913688" y="3810000"/>
                    </a:lnTo>
                    <a:lnTo>
                      <a:pt x="7766844" y="3563938"/>
                    </a:lnTo>
                    <a:lnTo>
                      <a:pt x="7866063" y="3067844"/>
                    </a:lnTo>
                    <a:lnTo>
                      <a:pt x="7965281" y="2817813"/>
                    </a:lnTo>
                    <a:lnTo>
                      <a:pt x="7766844" y="2817813"/>
                    </a:lnTo>
                    <a:lnTo>
                      <a:pt x="7866063" y="2571750"/>
                    </a:lnTo>
                    <a:lnTo>
                      <a:pt x="8112125" y="2274094"/>
                    </a:lnTo>
                    <a:lnTo>
                      <a:pt x="7866063" y="1825625"/>
                    </a:lnTo>
                    <a:lnTo>
                      <a:pt x="7790656" y="1381125"/>
                    </a:lnTo>
                    <a:lnTo>
                      <a:pt x="6699250" y="313531"/>
                    </a:lnTo>
                    <a:lnTo>
                      <a:pt x="6576219" y="67469"/>
                    </a:lnTo>
                    <a:lnTo>
                      <a:pt x="6302375" y="91281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68" name="FR-27">
                <a:extLst>
                  <a:ext uri="{FF2B5EF4-FFF2-40B4-BE49-F238E27FC236}">
                    <a16:creationId xmlns:a16="http://schemas.microsoft.com/office/drawing/2014/main" id="{97771031-6ED0-4A60-8B44-4BCE340DD529}"/>
                  </a:ext>
                </a:extLst>
              </p:cNvPr>
              <p:cNvSpPr/>
              <p:nvPr/>
            </p:nvSpPr>
            <p:spPr>
              <a:xfrm>
                <a:off x="2212572" y="1170572"/>
                <a:ext cx="630384" cy="550579"/>
              </a:xfrm>
              <a:custGeom>
                <a:avLst/>
                <a:gdLst/>
                <a:ahLst/>
                <a:cxnLst/>
                <a:rect l="0" t="0" r="0" b="0"/>
                <a:pathLst>
                  <a:path w="7135813" h="6004719">
                    <a:moveTo>
                      <a:pt x="1055687" y="0"/>
                    </a:moveTo>
                    <a:lnTo>
                      <a:pt x="841375" y="51593"/>
                    </a:lnTo>
                    <a:lnTo>
                      <a:pt x="555625" y="357187"/>
                    </a:lnTo>
                    <a:lnTo>
                      <a:pt x="0" y="428625"/>
                    </a:lnTo>
                    <a:lnTo>
                      <a:pt x="115093" y="1349375"/>
                    </a:lnTo>
                    <a:lnTo>
                      <a:pt x="365125" y="1424781"/>
                    </a:lnTo>
                    <a:lnTo>
                      <a:pt x="365125" y="1524000"/>
                    </a:lnTo>
                    <a:lnTo>
                      <a:pt x="115093" y="1670843"/>
                    </a:lnTo>
                    <a:lnTo>
                      <a:pt x="412750" y="2091531"/>
                    </a:lnTo>
                    <a:lnTo>
                      <a:pt x="563562" y="2686843"/>
                    </a:lnTo>
                    <a:lnTo>
                      <a:pt x="535781" y="2936875"/>
                    </a:lnTo>
                    <a:lnTo>
                      <a:pt x="313531" y="3083718"/>
                    </a:lnTo>
                    <a:lnTo>
                      <a:pt x="337343" y="3258343"/>
                    </a:lnTo>
                    <a:lnTo>
                      <a:pt x="587375" y="3357562"/>
                    </a:lnTo>
                    <a:lnTo>
                      <a:pt x="611187" y="3579812"/>
                    </a:lnTo>
                    <a:lnTo>
                      <a:pt x="412750" y="4151312"/>
                    </a:lnTo>
                    <a:lnTo>
                      <a:pt x="611187" y="4401343"/>
                    </a:lnTo>
                    <a:lnTo>
                      <a:pt x="1305718" y="4425156"/>
                    </a:lnTo>
                    <a:lnTo>
                      <a:pt x="1452562" y="4770437"/>
                    </a:lnTo>
                    <a:lnTo>
                      <a:pt x="1702593" y="5020468"/>
                    </a:lnTo>
                    <a:lnTo>
                      <a:pt x="2047875" y="5143500"/>
                    </a:lnTo>
                    <a:lnTo>
                      <a:pt x="2151062" y="5516562"/>
                    </a:lnTo>
                    <a:lnTo>
                      <a:pt x="1976437" y="5762625"/>
                    </a:lnTo>
                    <a:lnTo>
                      <a:pt x="2337593" y="6004718"/>
                    </a:lnTo>
                    <a:lnTo>
                      <a:pt x="2694781" y="5663406"/>
                    </a:lnTo>
                    <a:lnTo>
                      <a:pt x="3040062" y="5663406"/>
                    </a:lnTo>
                    <a:lnTo>
                      <a:pt x="3937000" y="5195093"/>
                    </a:lnTo>
                    <a:lnTo>
                      <a:pt x="4230687" y="5318125"/>
                    </a:lnTo>
                    <a:lnTo>
                      <a:pt x="4853781" y="5318125"/>
                    </a:lnTo>
                    <a:lnTo>
                      <a:pt x="5000625" y="5143500"/>
                    </a:lnTo>
                    <a:lnTo>
                      <a:pt x="5000625" y="4770437"/>
                    </a:lnTo>
                    <a:lnTo>
                      <a:pt x="5496718" y="4524375"/>
                    </a:lnTo>
                    <a:lnTo>
                      <a:pt x="5496718" y="4127500"/>
                    </a:lnTo>
                    <a:lnTo>
                      <a:pt x="5631656" y="4016375"/>
                    </a:lnTo>
                    <a:lnTo>
                      <a:pt x="5619750" y="3905250"/>
                    </a:lnTo>
                    <a:lnTo>
                      <a:pt x="5746750" y="3778250"/>
                    </a:lnTo>
                    <a:lnTo>
                      <a:pt x="5524500" y="3730625"/>
                    </a:lnTo>
                    <a:lnTo>
                      <a:pt x="5524500" y="3532187"/>
                    </a:lnTo>
                    <a:lnTo>
                      <a:pt x="5397500" y="3333750"/>
                    </a:lnTo>
                    <a:lnTo>
                      <a:pt x="5496718" y="3210718"/>
                    </a:lnTo>
                    <a:lnTo>
                      <a:pt x="6191250" y="3012281"/>
                    </a:lnTo>
                    <a:lnTo>
                      <a:pt x="6365875" y="2714625"/>
                    </a:lnTo>
                    <a:lnTo>
                      <a:pt x="6516687" y="2166937"/>
                    </a:lnTo>
                    <a:lnTo>
                      <a:pt x="6699250" y="1940718"/>
                    </a:lnTo>
                    <a:lnTo>
                      <a:pt x="6738937" y="1647031"/>
                    </a:lnTo>
                    <a:lnTo>
                      <a:pt x="6961187" y="1770062"/>
                    </a:lnTo>
                    <a:lnTo>
                      <a:pt x="7135812" y="1722437"/>
                    </a:lnTo>
                    <a:lnTo>
                      <a:pt x="7008812" y="1524000"/>
                    </a:lnTo>
                    <a:lnTo>
                      <a:pt x="6937375" y="952500"/>
                    </a:lnTo>
                    <a:lnTo>
                      <a:pt x="6715125" y="754062"/>
                    </a:lnTo>
                    <a:lnTo>
                      <a:pt x="6719093" y="738187"/>
                    </a:lnTo>
                    <a:lnTo>
                      <a:pt x="6326187" y="694531"/>
                    </a:lnTo>
                    <a:lnTo>
                      <a:pt x="5667375" y="357187"/>
                    </a:lnTo>
                    <a:lnTo>
                      <a:pt x="5095875" y="373062"/>
                    </a:lnTo>
                    <a:lnTo>
                      <a:pt x="4794250" y="638968"/>
                    </a:lnTo>
                    <a:lnTo>
                      <a:pt x="4631531" y="1103312"/>
                    </a:lnTo>
                    <a:lnTo>
                      <a:pt x="3992562" y="1174750"/>
                    </a:lnTo>
                    <a:lnTo>
                      <a:pt x="3385343" y="1353343"/>
                    </a:lnTo>
                    <a:lnTo>
                      <a:pt x="3599656" y="1496218"/>
                    </a:lnTo>
                    <a:lnTo>
                      <a:pt x="3512343" y="1710531"/>
                    </a:lnTo>
                    <a:lnTo>
                      <a:pt x="3226593" y="1710531"/>
                    </a:lnTo>
                    <a:lnTo>
                      <a:pt x="3067843" y="1369218"/>
                    </a:lnTo>
                    <a:lnTo>
                      <a:pt x="2889250" y="1369218"/>
                    </a:lnTo>
                    <a:lnTo>
                      <a:pt x="2603500" y="1154906"/>
                    </a:lnTo>
                    <a:lnTo>
                      <a:pt x="2996406" y="1031875"/>
                    </a:lnTo>
                    <a:lnTo>
                      <a:pt x="2389187" y="603250"/>
                    </a:lnTo>
                    <a:lnTo>
                      <a:pt x="1785937" y="638968"/>
                    </a:lnTo>
                    <a:lnTo>
                      <a:pt x="1643062" y="392906"/>
                    </a:lnTo>
                    <a:lnTo>
                      <a:pt x="1301750" y="428625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269" name="FR-37">
                <a:extLst>
                  <a:ext uri="{FF2B5EF4-FFF2-40B4-BE49-F238E27FC236}">
                    <a16:creationId xmlns:a16="http://schemas.microsoft.com/office/drawing/2014/main" id="{AACE9A26-C9FC-4C5C-B2E9-AF79A6C5E6A5}"/>
                  </a:ext>
                </a:extLst>
              </p:cNvPr>
              <p:cNvSpPr/>
              <p:nvPr/>
            </p:nvSpPr>
            <p:spPr>
              <a:xfrm>
                <a:off x="2076538" y="2336226"/>
                <a:ext cx="579273" cy="636606"/>
              </a:xfrm>
              <a:custGeom>
                <a:avLst/>
                <a:gdLst/>
                <a:ahLst/>
                <a:cxnLst/>
                <a:rect l="0" t="0" r="0" b="0"/>
                <a:pathLst>
                  <a:path w="6480970" h="6969126">
                    <a:moveTo>
                      <a:pt x="2786063" y="0"/>
                    </a:moveTo>
                    <a:lnTo>
                      <a:pt x="2833688" y="111125"/>
                    </a:lnTo>
                    <a:lnTo>
                      <a:pt x="2115344" y="309563"/>
                    </a:lnTo>
                    <a:lnTo>
                      <a:pt x="1944688" y="559594"/>
                    </a:lnTo>
                    <a:lnTo>
                      <a:pt x="1643063" y="361156"/>
                    </a:lnTo>
                    <a:lnTo>
                      <a:pt x="1793875" y="857250"/>
                    </a:lnTo>
                    <a:lnTo>
                      <a:pt x="1520031" y="857250"/>
                    </a:lnTo>
                    <a:lnTo>
                      <a:pt x="1023938" y="508000"/>
                    </a:lnTo>
                    <a:lnTo>
                      <a:pt x="777875" y="1004094"/>
                    </a:lnTo>
                    <a:lnTo>
                      <a:pt x="900906" y="1154906"/>
                    </a:lnTo>
                    <a:lnTo>
                      <a:pt x="900906" y="1301750"/>
                    </a:lnTo>
                    <a:lnTo>
                      <a:pt x="650875" y="1627188"/>
                    </a:lnTo>
                    <a:lnTo>
                      <a:pt x="678656" y="2170906"/>
                    </a:lnTo>
                    <a:lnTo>
                      <a:pt x="281781" y="2643188"/>
                    </a:lnTo>
                    <a:lnTo>
                      <a:pt x="0" y="3659188"/>
                    </a:lnTo>
                    <a:lnTo>
                      <a:pt x="31750" y="3659188"/>
                    </a:lnTo>
                    <a:lnTo>
                      <a:pt x="130969" y="4056063"/>
                    </a:lnTo>
                    <a:lnTo>
                      <a:pt x="603250" y="4155281"/>
                    </a:lnTo>
                    <a:lnTo>
                      <a:pt x="603250" y="4452938"/>
                    </a:lnTo>
                    <a:lnTo>
                      <a:pt x="1198563" y="4627563"/>
                    </a:lnTo>
                    <a:lnTo>
                      <a:pt x="1198563" y="5099844"/>
                    </a:lnTo>
                    <a:lnTo>
                      <a:pt x="1174750" y="5397500"/>
                    </a:lnTo>
                    <a:lnTo>
                      <a:pt x="1916906" y="5397500"/>
                    </a:lnTo>
                    <a:lnTo>
                      <a:pt x="2563813" y="5246688"/>
                    </a:lnTo>
                    <a:lnTo>
                      <a:pt x="2512219" y="4972844"/>
                    </a:lnTo>
                    <a:lnTo>
                      <a:pt x="2710656" y="4849813"/>
                    </a:lnTo>
                    <a:lnTo>
                      <a:pt x="2909094" y="5123656"/>
                    </a:lnTo>
                    <a:lnTo>
                      <a:pt x="3083719" y="5199063"/>
                    </a:lnTo>
                    <a:lnTo>
                      <a:pt x="3230563" y="5794375"/>
                    </a:lnTo>
                    <a:lnTo>
                      <a:pt x="3655219" y="6238875"/>
                    </a:lnTo>
                    <a:lnTo>
                      <a:pt x="3702844" y="6588125"/>
                    </a:lnTo>
                    <a:lnTo>
                      <a:pt x="4087813" y="6969125"/>
                    </a:lnTo>
                    <a:lnTo>
                      <a:pt x="4306094" y="6949281"/>
                    </a:lnTo>
                    <a:lnTo>
                      <a:pt x="4575969" y="6699250"/>
                    </a:lnTo>
                    <a:lnTo>
                      <a:pt x="4770438" y="5687219"/>
                    </a:lnTo>
                    <a:lnTo>
                      <a:pt x="4893469" y="5330031"/>
                    </a:lnTo>
                    <a:lnTo>
                      <a:pt x="4984750" y="4885531"/>
                    </a:lnTo>
                    <a:lnTo>
                      <a:pt x="5377656" y="4742656"/>
                    </a:lnTo>
                    <a:lnTo>
                      <a:pt x="5643563" y="4794250"/>
                    </a:lnTo>
                    <a:lnTo>
                      <a:pt x="5822156" y="4956969"/>
                    </a:lnTo>
                    <a:lnTo>
                      <a:pt x="6016625" y="4635500"/>
                    </a:lnTo>
                    <a:lnTo>
                      <a:pt x="6195219" y="4472781"/>
                    </a:lnTo>
                    <a:lnTo>
                      <a:pt x="6195219" y="4278313"/>
                    </a:lnTo>
                    <a:lnTo>
                      <a:pt x="6425406" y="4262438"/>
                    </a:lnTo>
                    <a:lnTo>
                      <a:pt x="6480969" y="4028281"/>
                    </a:lnTo>
                    <a:lnTo>
                      <a:pt x="6282531" y="3762375"/>
                    </a:lnTo>
                    <a:lnTo>
                      <a:pt x="6314281" y="3651250"/>
                    </a:lnTo>
                    <a:lnTo>
                      <a:pt x="6175375" y="3532188"/>
                    </a:lnTo>
                    <a:lnTo>
                      <a:pt x="5802313" y="2980531"/>
                    </a:lnTo>
                    <a:lnTo>
                      <a:pt x="5322094" y="2980531"/>
                    </a:lnTo>
                    <a:lnTo>
                      <a:pt x="5179219" y="2766219"/>
                    </a:lnTo>
                    <a:lnTo>
                      <a:pt x="5179219" y="1873250"/>
                    </a:lnTo>
                    <a:lnTo>
                      <a:pt x="4984750" y="1357313"/>
                    </a:lnTo>
                    <a:lnTo>
                      <a:pt x="4949031" y="718344"/>
                    </a:lnTo>
                    <a:lnTo>
                      <a:pt x="4699000" y="698500"/>
                    </a:lnTo>
                    <a:lnTo>
                      <a:pt x="4413250" y="484188"/>
                    </a:lnTo>
                    <a:lnTo>
                      <a:pt x="4341813" y="484188"/>
                    </a:lnTo>
                    <a:lnTo>
                      <a:pt x="4091781" y="662781"/>
                    </a:lnTo>
                    <a:lnTo>
                      <a:pt x="3933031" y="555625"/>
                    </a:lnTo>
                    <a:lnTo>
                      <a:pt x="3897313" y="309563"/>
                    </a:lnTo>
                    <a:lnTo>
                      <a:pt x="4075906" y="218281"/>
                    </a:lnTo>
                    <a:lnTo>
                      <a:pt x="4091781" y="130969"/>
                    </a:lnTo>
                    <a:lnTo>
                      <a:pt x="3988594" y="39688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70" name="FR-45">
                <a:extLst>
                  <a:ext uri="{FF2B5EF4-FFF2-40B4-BE49-F238E27FC236}">
                    <a16:creationId xmlns:a16="http://schemas.microsoft.com/office/drawing/2014/main" id="{9A236F30-63A5-4930-97C1-D35A4E7C4DE5}"/>
                  </a:ext>
                </a:extLst>
              </p:cNvPr>
              <p:cNvSpPr/>
              <p:nvPr/>
            </p:nvSpPr>
            <p:spPr>
              <a:xfrm>
                <a:off x="2716193" y="1917939"/>
                <a:ext cx="698534" cy="567784"/>
              </a:xfrm>
              <a:custGeom>
                <a:avLst/>
                <a:gdLst/>
                <a:ahLst/>
                <a:cxnLst/>
                <a:rect l="0" t="0" r="0" b="0"/>
                <a:pathLst>
                  <a:path w="7846220" h="6230939">
                    <a:moveTo>
                      <a:pt x="3405187" y="0"/>
                    </a:moveTo>
                    <a:lnTo>
                      <a:pt x="3083719" y="297657"/>
                    </a:lnTo>
                    <a:lnTo>
                      <a:pt x="2357437" y="361157"/>
                    </a:lnTo>
                    <a:lnTo>
                      <a:pt x="2329656" y="408782"/>
                    </a:lnTo>
                    <a:lnTo>
                      <a:pt x="2401094" y="551657"/>
                    </a:lnTo>
                    <a:lnTo>
                      <a:pt x="2170906" y="746125"/>
                    </a:lnTo>
                    <a:lnTo>
                      <a:pt x="2222500" y="1210469"/>
                    </a:lnTo>
                    <a:lnTo>
                      <a:pt x="2028031" y="1246188"/>
                    </a:lnTo>
                    <a:lnTo>
                      <a:pt x="1901031" y="1706563"/>
                    </a:lnTo>
                    <a:lnTo>
                      <a:pt x="1686719" y="1940719"/>
                    </a:lnTo>
                    <a:lnTo>
                      <a:pt x="1385094" y="1940719"/>
                    </a:lnTo>
                    <a:lnTo>
                      <a:pt x="1099344" y="2099469"/>
                    </a:lnTo>
                    <a:lnTo>
                      <a:pt x="940594" y="1920875"/>
                    </a:lnTo>
                    <a:lnTo>
                      <a:pt x="762000" y="1849438"/>
                    </a:lnTo>
                    <a:lnTo>
                      <a:pt x="567531" y="1976438"/>
                    </a:lnTo>
                    <a:lnTo>
                      <a:pt x="567531" y="2170907"/>
                    </a:lnTo>
                    <a:lnTo>
                      <a:pt x="424656" y="2278063"/>
                    </a:lnTo>
                    <a:lnTo>
                      <a:pt x="194469" y="2135188"/>
                    </a:lnTo>
                    <a:lnTo>
                      <a:pt x="51594" y="2242344"/>
                    </a:lnTo>
                    <a:lnTo>
                      <a:pt x="67469" y="2401094"/>
                    </a:lnTo>
                    <a:lnTo>
                      <a:pt x="0" y="2547938"/>
                    </a:lnTo>
                    <a:lnTo>
                      <a:pt x="51594" y="2563813"/>
                    </a:lnTo>
                    <a:lnTo>
                      <a:pt x="261937" y="2563813"/>
                    </a:lnTo>
                    <a:lnTo>
                      <a:pt x="246062" y="2706688"/>
                    </a:lnTo>
                    <a:lnTo>
                      <a:pt x="103187" y="2952750"/>
                    </a:lnTo>
                    <a:lnTo>
                      <a:pt x="103187" y="3079750"/>
                    </a:lnTo>
                    <a:lnTo>
                      <a:pt x="246062" y="3079750"/>
                    </a:lnTo>
                    <a:lnTo>
                      <a:pt x="369094" y="3222625"/>
                    </a:lnTo>
                    <a:lnTo>
                      <a:pt x="404812" y="3365500"/>
                    </a:lnTo>
                    <a:lnTo>
                      <a:pt x="123031" y="3647282"/>
                    </a:lnTo>
                    <a:lnTo>
                      <a:pt x="261937" y="3988594"/>
                    </a:lnTo>
                    <a:lnTo>
                      <a:pt x="261937" y="4147344"/>
                    </a:lnTo>
                    <a:lnTo>
                      <a:pt x="496094" y="4306094"/>
                    </a:lnTo>
                    <a:lnTo>
                      <a:pt x="817562" y="4341813"/>
                    </a:lnTo>
                    <a:lnTo>
                      <a:pt x="1027906" y="4520407"/>
                    </a:lnTo>
                    <a:lnTo>
                      <a:pt x="1083469" y="4826000"/>
                    </a:lnTo>
                    <a:lnTo>
                      <a:pt x="1313656" y="5091907"/>
                    </a:lnTo>
                    <a:lnTo>
                      <a:pt x="1563687" y="5020469"/>
                    </a:lnTo>
                    <a:lnTo>
                      <a:pt x="1670844" y="4790282"/>
                    </a:lnTo>
                    <a:lnTo>
                      <a:pt x="2063750" y="4841875"/>
                    </a:lnTo>
                    <a:lnTo>
                      <a:pt x="2151062" y="4933157"/>
                    </a:lnTo>
                    <a:lnTo>
                      <a:pt x="2401094" y="4933157"/>
                    </a:lnTo>
                    <a:lnTo>
                      <a:pt x="2524125" y="4790282"/>
                    </a:lnTo>
                    <a:lnTo>
                      <a:pt x="3432969" y="4826000"/>
                    </a:lnTo>
                    <a:lnTo>
                      <a:pt x="3647281" y="5143500"/>
                    </a:lnTo>
                    <a:lnTo>
                      <a:pt x="3897312" y="5250657"/>
                    </a:lnTo>
                    <a:lnTo>
                      <a:pt x="4111625" y="5449094"/>
                    </a:lnTo>
                    <a:lnTo>
                      <a:pt x="4377531" y="5413375"/>
                    </a:lnTo>
                    <a:lnTo>
                      <a:pt x="4448969" y="5322094"/>
                    </a:lnTo>
                    <a:lnTo>
                      <a:pt x="4607719" y="5322094"/>
                    </a:lnTo>
                    <a:lnTo>
                      <a:pt x="4806156" y="5572125"/>
                    </a:lnTo>
                    <a:lnTo>
                      <a:pt x="5214937" y="5591969"/>
                    </a:lnTo>
                    <a:lnTo>
                      <a:pt x="5322094" y="5730875"/>
                    </a:lnTo>
                    <a:lnTo>
                      <a:pt x="5607844" y="6123782"/>
                    </a:lnTo>
                    <a:lnTo>
                      <a:pt x="5730875" y="6230938"/>
                    </a:lnTo>
                    <a:lnTo>
                      <a:pt x="5889625" y="6215063"/>
                    </a:lnTo>
                    <a:lnTo>
                      <a:pt x="5909469" y="5857875"/>
                    </a:lnTo>
                    <a:lnTo>
                      <a:pt x="5980906" y="5822157"/>
                    </a:lnTo>
                    <a:lnTo>
                      <a:pt x="6088062" y="5838032"/>
                    </a:lnTo>
                    <a:lnTo>
                      <a:pt x="6266656" y="6072188"/>
                    </a:lnTo>
                    <a:lnTo>
                      <a:pt x="6389687" y="6123782"/>
                    </a:lnTo>
                    <a:lnTo>
                      <a:pt x="6643687" y="6020594"/>
                    </a:lnTo>
                    <a:lnTo>
                      <a:pt x="6604000" y="5976938"/>
                    </a:lnTo>
                    <a:lnTo>
                      <a:pt x="6580187" y="5726907"/>
                    </a:lnTo>
                    <a:lnTo>
                      <a:pt x="7076281" y="5580063"/>
                    </a:lnTo>
                    <a:lnTo>
                      <a:pt x="7000875" y="5306219"/>
                    </a:lnTo>
                    <a:lnTo>
                      <a:pt x="6925469" y="4909344"/>
                    </a:lnTo>
                    <a:lnTo>
                      <a:pt x="6604000" y="4464844"/>
                    </a:lnTo>
                    <a:lnTo>
                      <a:pt x="6528594" y="4191000"/>
                    </a:lnTo>
                    <a:lnTo>
                      <a:pt x="7024687" y="4191000"/>
                    </a:lnTo>
                    <a:lnTo>
                      <a:pt x="7373937" y="3940969"/>
                    </a:lnTo>
                    <a:lnTo>
                      <a:pt x="7421562" y="3571875"/>
                    </a:lnTo>
                    <a:lnTo>
                      <a:pt x="7199312" y="3321844"/>
                    </a:lnTo>
                    <a:lnTo>
                      <a:pt x="7846219" y="2778125"/>
                    </a:lnTo>
                    <a:lnTo>
                      <a:pt x="7846219" y="2329657"/>
                    </a:lnTo>
                    <a:lnTo>
                      <a:pt x="7520781" y="1984375"/>
                    </a:lnTo>
                    <a:lnTo>
                      <a:pt x="7397750" y="1587500"/>
                    </a:lnTo>
                    <a:lnTo>
                      <a:pt x="6949281" y="1162844"/>
                    </a:lnTo>
                    <a:lnTo>
                      <a:pt x="6330156" y="1512094"/>
                    </a:lnTo>
                    <a:lnTo>
                      <a:pt x="6282531" y="1313657"/>
                    </a:lnTo>
                    <a:lnTo>
                      <a:pt x="6008687" y="1289844"/>
                    </a:lnTo>
                    <a:lnTo>
                      <a:pt x="5933281" y="1488282"/>
                    </a:lnTo>
                    <a:lnTo>
                      <a:pt x="5687219" y="1535907"/>
                    </a:lnTo>
                    <a:lnTo>
                      <a:pt x="5016500" y="1512094"/>
                    </a:lnTo>
                    <a:lnTo>
                      <a:pt x="4742656" y="1686719"/>
                    </a:lnTo>
                    <a:lnTo>
                      <a:pt x="4520406" y="1488282"/>
                    </a:lnTo>
                    <a:lnTo>
                      <a:pt x="4917281" y="1214438"/>
                    </a:lnTo>
                    <a:lnTo>
                      <a:pt x="4893469" y="793750"/>
                    </a:lnTo>
                    <a:lnTo>
                      <a:pt x="4595812" y="642938"/>
                    </a:lnTo>
                    <a:lnTo>
                      <a:pt x="4345781" y="269875"/>
                    </a:lnTo>
                    <a:lnTo>
                      <a:pt x="3679031" y="222250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71" name="FR-36">
                <a:extLst>
                  <a:ext uri="{FF2B5EF4-FFF2-40B4-BE49-F238E27FC236}">
                    <a16:creationId xmlns:a16="http://schemas.microsoft.com/office/drawing/2014/main" id="{B2814D56-56D8-439B-8CB7-E66550367247}"/>
                  </a:ext>
                </a:extLst>
              </p:cNvPr>
              <p:cNvSpPr/>
              <p:nvPr/>
            </p:nvSpPr>
            <p:spPr>
              <a:xfrm>
                <a:off x="2443595" y="2623368"/>
                <a:ext cx="579272" cy="602196"/>
              </a:xfrm>
              <a:custGeom>
                <a:avLst/>
                <a:gdLst/>
                <a:ahLst/>
                <a:cxnLst/>
                <a:rect l="0" t="0" r="0" b="0"/>
                <a:pathLst>
                  <a:path w="6504782" h="6667501">
                    <a:moveTo>
                      <a:pt x="4135437" y="0"/>
                    </a:moveTo>
                    <a:lnTo>
                      <a:pt x="3976687" y="55562"/>
                    </a:lnTo>
                    <a:lnTo>
                      <a:pt x="3655219" y="35718"/>
                    </a:lnTo>
                    <a:lnTo>
                      <a:pt x="3282156" y="162718"/>
                    </a:lnTo>
                    <a:lnTo>
                      <a:pt x="3194844" y="357187"/>
                    </a:lnTo>
                    <a:lnTo>
                      <a:pt x="3159125" y="285750"/>
                    </a:lnTo>
                    <a:lnTo>
                      <a:pt x="2730500" y="305593"/>
                    </a:lnTo>
                    <a:lnTo>
                      <a:pt x="2516187" y="484187"/>
                    </a:lnTo>
                    <a:lnTo>
                      <a:pt x="2266156" y="519906"/>
                    </a:lnTo>
                    <a:lnTo>
                      <a:pt x="2230437" y="642937"/>
                    </a:lnTo>
                    <a:lnTo>
                      <a:pt x="2428875" y="908843"/>
                    </a:lnTo>
                    <a:lnTo>
                      <a:pt x="2373312" y="1143000"/>
                    </a:lnTo>
                    <a:lnTo>
                      <a:pt x="2143125" y="1158875"/>
                    </a:lnTo>
                    <a:lnTo>
                      <a:pt x="2143125" y="1353343"/>
                    </a:lnTo>
                    <a:lnTo>
                      <a:pt x="1964531" y="1516062"/>
                    </a:lnTo>
                    <a:lnTo>
                      <a:pt x="1770062" y="1837531"/>
                    </a:lnTo>
                    <a:lnTo>
                      <a:pt x="1591469" y="1674812"/>
                    </a:lnTo>
                    <a:lnTo>
                      <a:pt x="1325562" y="1623218"/>
                    </a:lnTo>
                    <a:lnTo>
                      <a:pt x="932656" y="1766093"/>
                    </a:lnTo>
                    <a:lnTo>
                      <a:pt x="841375" y="2210593"/>
                    </a:lnTo>
                    <a:lnTo>
                      <a:pt x="718344" y="2567781"/>
                    </a:lnTo>
                    <a:lnTo>
                      <a:pt x="523875" y="3579812"/>
                    </a:lnTo>
                    <a:lnTo>
                      <a:pt x="254000" y="3829843"/>
                    </a:lnTo>
                    <a:lnTo>
                      <a:pt x="35719" y="3849687"/>
                    </a:lnTo>
                    <a:lnTo>
                      <a:pt x="99219" y="3913187"/>
                    </a:lnTo>
                    <a:lnTo>
                      <a:pt x="99219" y="4385468"/>
                    </a:lnTo>
                    <a:lnTo>
                      <a:pt x="0" y="4683125"/>
                    </a:lnTo>
                    <a:lnTo>
                      <a:pt x="472281" y="5056187"/>
                    </a:lnTo>
                    <a:lnTo>
                      <a:pt x="718344" y="5302250"/>
                    </a:lnTo>
                    <a:lnTo>
                      <a:pt x="1115219" y="5353843"/>
                    </a:lnTo>
                    <a:lnTo>
                      <a:pt x="1266031" y="5873750"/>
                    </a:lnTo>
                    <a:lnTo>
                      <a:pt x="1535906" y="6020593"/>
                    </a:lnTo>
                    <a:lnTo>
                      <a:pt x="1488281" y="6393656"/>
                    </a:lnTo>
                    <a:lnTo>
                      <a:pt x="1289844" y="6429375"/>
                    </a:lnTo>
                    <a:lnTo>
                      <a:pt x="1361281" y="6445250"/>
                    </a:lnTo>
                    <a:lnTo>
                      <a:pt x="1984375" y="6492875"/>
                    </a:lnTo>
                    <a:lnTo>
                      <a:pt x="2206625" y="6270625"/>
                    </a:lnTo>
                    <a:lnTo>
                      <a:pt x="2603500" y="6667500"/>
                    </a:lnTo>
                    <a:lnTo>
                      <a:pt x="3099594" y="6096000"/>
                    </a:lnTo>
                    <a:lnTo>
                      <a:pt x="3321844" y="6246812"/>
                    </a:lnTo>
                    <a:lnTo>
                      <a:pt x="3619500" y="6219031"/>
                    </a:lnTo>
                    <a:lnTo>
                      <a:pt x="3718719" y="6270625"/>
                    </a:lnTo>
                    <a:lnTo>
                      <a:pt x="4167187" y="6294437"/>
                    </a:lnTo>
                    <a:lnTo>
                      <a:pt x="4314031" y="5897562"/>
                    </a:lnTo>
                    <a:lnTo>
                      <a:pt x="5556250" y="6048375"/>
                    </a:lnTo>
                    <a:lnTo>
                      <a:pt x="6028531" y="6171406"/>
                    </a:lnTo>
                    <a:lnTo>
                      <a:pt x="6242844" y="6147593"/>
                    </a:lnTo>
                    <a:lnTo>
                      <a:pt x="6254750" y="5949156"/>
                    </a:lnTo>
                    <a:lnTo>
                      <a:pt x="6504781" y="5699125"/>
                    </a:lnTo>
                    <a:lnTo>
                      <a:pt x="6453187" y="5484812"/>
                    </a:lnTo>
                    <a:lnTo>
                      <a:pt x="6310312" y="5203031"/>
                    </a:lnTo>
                    <a:lnTo>
                      <a:pt x="6361906" y="5095875"/>
                    </a:lnTo>
                    <a:lnTo>
                      <a:pt x="6381750" y="4774406"/>
                    </a:lnTo>
                    <a:lnTo>
                      <a:pt x="6469062" y="4667250"/>
                    </a:lnTo>
                    <a:lnTo>
                      <a:pt x="6488906" y="4595812"/>
                    </a:lnTo>
                    <a:lnTo>
                      <a:pt x="6274594" y="4401343"/>
                    </a:lnTo>
                    <a:lnTo>
                      <a:pt x="6203156" y="4151312"/>
                    </a:lnTo>
                    <a:lnTo>
                      <a:pt x="5865812" y="3972718"/>
                    </a:lnTo>
                    <a:lnTo>
                      <a:pt x="5865812" y="3758406"/>
                    </a:lnTo>
                    <a:lnTo>
                      <a:pt x="6111875" y="3615531"/>
                    </a:lnTo>
                    <a:lnTo>
                      <a:pt x="6111875" y="3472656"/>
                    </a:lnTo>
                    <a:lnTo>
                      <a:pt x="5881687" y="3278187"/>
                    </a:lnTo>
                    <a:lnTo>
                      <a:pt x="5810250" y="3155156"/>
                    </a:lnTo>
                    <a:lnTo>
                      <a:pt x="5988844" y="3063875"/>
                    </a:lnTo>
                    <a:lnTo>
                      <a:pt x="5972969" y="2905125"/>
                    </a:lnTo>
                    <a:lnTo>
                      <a:pt x="6254750" y="2670968"/>
                    </a:lnTo>
                    <a:lnTo>
                      <a:pt x="6238875" y="2567781"/>
                    </a:lnTo>
                    <a:lnTo>
                      <a:pt x="6008687" y="2567781"/>
                    </a:lnTo>
                    <a:lnTo>
                      <a:pt x="5865812" y="2405062"/>
                    </a:lnTo>
                    <a:lnTo>
                      <a:pt x="5865812" y="2317750"/>
                    </a:lnTo>
                    <a:lnTo>
                      <a:pt x="5988844" y="2103437"/>
                    </a:lnTo>
                    <a:lnTo>
                      <a:pt x="5988844" y="1944687"/>
                    </a:lnTo>
                    <a:lnTo>
                      <a:pt x="5703094" y="1567656"/>
                    </a:lnTo>
                    <a:lnTo>
                      <a:pt x="5758656" y="1230312"/>
                    </a:lnTo>
                    <a:lnTo>
                      <a:pt x="5595937" y="1107281"/>
                    </a:lnTo>
                    <a:lnTo>
                      <a:pt x="5258594" y="1123156"/>
                    </a:lnTo>
                    <a:lnTo>
                      <a:pt x="4992687" y="1230312"/>
                    </a:lnTo>
                    <a:lnTo>
                      <a:pt x="4635500" y="1178718"/>
                    </a:lnTo>
                    <a:lnTo>
                      <a:pt x="4456906" y="1035843"/>
                    </a:lnTo>
                    <a:lnTo>
                      <a:pt x="4421187" y="928687"/>
                    </a:lnTo>
                    <a:lnTo>
                      <a:pt x="4706937" y="694531"/>
                    </a:lnTo>
                    <a:lnTo>
                      <a:pt x="4726781" y="412750"/>
                    </a:lnTo>
                    <a:lnTo>
                      <a:pt x="4349750" y="198437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72" name="FR-41">
                <a:extLst>
                  <a:ext uri="{FF2B5EF4-FFF2-40B4-BE49-F238E27FC236}">
                    <a16:creationId xmlns:a16="http://schemas.microsoft.com/office/drawing/2014/main" id="{20035FDC-B854-4119-84E4-0A22FDA5525B}"/>
                  </a:ext>
                </a:extLst>
              </p:cNvPr>
              <p:cNvSpPr/>
              <p:nvPr/>
            </p:nvSpPr>
            <p:spPr>
              <a:xfrm>
                <a:off x="2324333" y="2055584"/>
                <a:ext cx="715571" cy="619401"/>
              </a:xfrm>
              <a:custGeom>
                <a:avLst/>
                <a:gdLst/>
                <a:ahLst/>
                <a:cxnLst/>
                <a:rect l="0" t="0" r="0" b="0"/>
                <a:pathLst>
                  <a:path w="8120064" h="6778626">
                    <a:moveTo>
                      <a:pt x="1385094" y="0"/>
                    </a:moveTo>
                    <a:lnTo>
                      <a:pt x="1218407" y="214313"/>
                    </a:lnTo>
                    <a:lnTo>
                      <a:pt x="1019969" y="559594"/>
                    </a:lnTo>
                    <a:lnTo>
                      <a:pt x="1266032" y="785813"/>
                    </a:lnTo>
                    <a:lnTo>
                      <a:pt x="1242219" y="1305719"/>
                    </a:lnTo>
                    <a:lnTo>
                      <a:pt x="1143000" y="1651000"/>
                    </a:lnTo>
                    <a:lnTo>
                      <a:pt x="892969" y="1651000"/>
                    </a:lnTo>
                    <a:lnTo>
                      <a:pt x="892969" y="2123281"/>
                    </a:lnTo>
                    <a:lnTo>
                      <a:pt x="547688" y="2571750"/>
                    </a:lnTo>
                    <a:lnTo>
                      <a:pt x="174625" y="2718594"/>
                    </a:lnTo>
                    <a:lnTo>
                      <a:pt x="0" y="2940844"/>
                    </a:lnTo>
                    <a:lnTo>
                      <a:pt x="75407" y="3127375"/>
                    </a:lnTo>
                    <a:lnTo>
                      <a:pt x="1277938" y="3167063"/>
                    </a:lnTo>
                    <a:lnTo>
                      <a:pt x="1381125" y="3258344"/>
                    </a:lnTo>
                    <a:lnTo>
                      <a:pt x="1365250" y="3345656"/>
                    </a:lnTo>
                    <a:lnTo>
                      <a:pt x="1186657" y="3436938"/>
                    </a:lnTo>
                    <a:lnTo>
                      <a:pt x="1222375" y="3683000"/>
                    </a:lnTo>
                    <a:lnTo>
                      <a:pt x="1381125" y="3790156"/>
                    </a:lnTo>
                    <a:lnTo>
                      <a:pt x="1631157" y="3611563"/>
                    </a:lnTo>
                    <a:lnTo>
                      <a:pt x="1702594" y="3611563"/>
                    </a:lnTo>
                    <a:lnTo>
                      <a:pt x="1988344" y="3825875"/>
                    </a:lnTo>
                    <a:lnTo>
                      <a:pt x="2238375" y="3845719"/>
                    </a:lnTo>
                    <a:lnTo>
                      <a:pt x="2274094" y="4484688"/>
                    </a:lnTo>
                    <a:lnTo>
                      <a:pt x="2468563" y="5000625"/>
                    </a:lnTo>
                    <a:lnTo>
                      <a:pt x="2468563" y="5893594"/>
                    </a:lnTo>
                    <a:lnTo>
                      <a:pt x="2611438" y="6107906"/>
                    </a:lnTo>
                    <a:lnTo>
                      <a:pt x="3091657" y="6107906"/>
                    </a:lnTo>
                    <a:lnTo>
                      <a:pt x="3464719" y="6659563"/>
                    </a:lnTo>
                    <a:lnTo>
                      <a:pt x="3603625" y="6778625"/>
                    </a:lnTo>
                    <a:lnTo>
                      <a:pt x="3607594" y="6766719"/>
                    </a:lnTo>
                    <a:lnTo>
                      <a:pt x="3857625" y="6731000"/>
                    </a:lnTo>
                    <a:lnTo>
                      <a:pt x="4071938" y="6552406"/>
                    </a:lnTo>
                    <a:lnTo>
                      <a:pt x="4500563" y="6532563"/>
                    </a:lnTo>
                    <a:lnTo>
                      <a:pt x="4536282" y="6604000"/>
                    </a:lnTo>
                    <a:lnTo>
                      <a:pt x="4623594" y="6409531"/>
                    </a:lnTo>
                    <a:lnTo>
                      <a:pt x="4996657" y="6282531"/>
                    </a:lnTo>
                    <a:lnTo>
                      <a:pt x="5318125" y="6302375"/>
                    </a:lnTo>
                    <a:lnTo>
                      <a:pt x="5476875" y="6246813"/>
                    </a:lnTo>
                    <a:lnTo>
                      <a:pt x="5691188" y="6445250"/>
                    </a:lnTo>
                    <a:lnTo>
                      <a:pt x="6068219" y="6659563"/>
                    </a:lnTo>
                    <a:lnTo>
                      <a:pt x="6385719" y="6639719"/>
                    </a:lnTo>
                    <a:lnTo>
                      <a:pt x="6369844" y="6318250"/>
                    </a:lnTo>
                    <a:lnTo>
                      <a:pt x="6512719" y="6159500"/>
                    </a:lnTo>
                    <a:lnTo>
                      <a:pt x="6655594" y="6143625"/>
                    </a:lnTo>
                    <a:lnTo>
                      <a:pt x="6778625" y="6282531"/>
                    </a:lnTo>
                    <a:lnTo>
                      <a:pt x="7278688" y="6230938"/>
                    </a:lnTo>
                    <a:lnTo>
                      <a:pt x="7596188" y="6052344"/>
                    </a:lnTo>
                    <a:lnTo>
                      <a:pt x="7560469" y="5929313"/>
                    </a:lnTo>
                    <a:lnTo>
                      <a:pt x="7473157" y="5822156"/>
                    </a:lnTo>
                    <a:lnTo>
                      <a:pt x="7489032" y="5588000"/>
                    </a:lnTo>
                    <a:lnTo>
                      <a:pt x="7723188" y="5163344"/>
                    </a:lnTo>
                    <a:lnTo>
                      <a:pt x="8024813" y="5036344"/>
                    </a:lnTo>
                    <a:lnTo>
                      <a:pt x="8024813" y="4770438"/>
                    </a:lnTo>
                    <a:lnTo>
                      <a:pt x="8096250" y="4611688"/>
                    </a:lnTo>
                    <a:lnTo>
                      <a:pt x="7901782" y="4540250"/>
                    </a:lnTo>
                    <a:lnTo>
                      <a:pt x="7774782" y="4270375"/>
                    </a:lnTo>
                    <a:lnTo>
                      <a:pt x="7453313" y="4183063"/>
                    </a:lnTo>
                    <a:lnTo>
                      <a:pt x="7437438" y="4075906"/>
                    </a:lnTo>
                    <a:lnTo>
                      <a:pt x="7758907" y="3810000"/>
                    </a:lnTo>
                    <a:lnTo>
                      <a:pt x="8120063" y="3631406"/>
                    </a:lnTo>
                    <a:lnTo>
                      <a:pt x="7917657" y="3329781"/>
                    </a:lnTo>
                    <a:lnTo>
                      <a:pt x="7008813" y="3294063"/>
                    </a:lnTo>
                    <a:lnTo>
                      <a:pt x="6885782" y="3436938"/>
                    </a:lnTo>
                    <a:lnTo>
                      <a:pt x="6635750" y="3436938"/>
                    </a:lnTo>
                    <a:lnTo>
                      <a:pt x="6548438" y="3345656"/>
                    </a:lnTo>
                    <a:lnTo>
                      <a:pt x="6155532" y="3294063"/>
                    </a:lnTo>
                    <a:lnTo>
                      <a:pt x="6048375" y="3524250"/>
                    </a:lnTo>
                    <a:lnTo>
                      <a:pt x="5798344" y="3595688"/>
                    </a:lnTo>
                    <a:lnTo>
                      <a:pt x="5568157" y="3329781"/>
                    </a:lnTo>
                    <a:lnTo>
                      <a:pt x="5512594" y="3024188"/>
                    </a:lnTo>
                    <a:lnTo>
                      <a:pt x="5302250" y="2845594"/>
                    </a:lnTo>
                    <a:lnTo>
                      <a:pt x="4980782" y="2809875"/>
                    </a:lnTo>
                    <a:lnTo>
                      <a:pt x="4746625" y="2651125"/>
                    </a:lnTo>
                    <a:lnTo>
                      <a:pt x="4746625" y="2492375"/>
                    </a:lnTo>
                    <a:lnTo>
                      <a:pt x="4607719" y="2151063"/>
                    </a:lnTo>
                    <a:lnTo>
                      <a:pt x="4889500" y="1869281"/>
                    </a:lnTo>
                    <a:lnTo>
                      <a:pt x="4853782" y="1726406"/>
                    </a:lnTo>
                    <a:lnTo>
                      <a:pt x="4730750" y="1583531"/>
                    </a:lnTo>
                    <a:lnTo>
                      <a:pt x="4587875" y="1583531"/>
                    </a:lnTo>
                    <a:lnTo>
                      <a:pt x="4587875" y="1456531"/>
                    </a:lnTo>
                    <a:lnTo>
                      <a:pt x="4730750" y="1210469"/>
                    </a:lnTo>
                    <a:lnTo>
                      <a:pt x="4746625" y="1067594"/>
                    </a:lnTo>
                    <a:lnTo>
                      <a:pt x="4536282" y="1067594"/>
                    </a:lnTo>
                    <a:lnTo>
                      <a:pt x="4214813" y="976313"/>
                    </a:lnTo>
                    <a:lnTo>
                      <a:pt x="3913188" y="1262063"/>
                    </a:lnTo>
                    <a:lnTo>
                      <a:pt x="3571875" y="1297781"/>
                    </a:lnTo>
                    <a:lnTo>
                      <a:pt x="3020219" y="1154906"/>
                    </a:lnTo>
                    <a:lnTo>
                      <a:pt x="2861469" y="797719"/>
                    </a:lnTo>
                    <a:lnTo>
                      <a:pt x="2647157" y="674688"/>
                    </a:lnTo>
                    <a:lnTo>
                      <a:pt x="2524125" y="388938"/>
                    </a:lnTo>
                    <a:lnTo>
                      <a:pt x="2166938" y="388938"/>
                    </a:lnTo>
                    <a:lnTo>
                      <a:pt x="2024063" y="281781"/>
                    </a:lnTo>
                    <a:lnTo>
                      <a:pt x="2238375" y="158750"/>
                    </a:lnTo>
                    <a:lnTo>
                      <a:pt x="2254250" y="51594"/>
                    </a:lnTo>
                    <a:lnTo>
                      <a:pt x="2024063" y="51594"/>
                    </a:lnTo>
                    <a:lnTo>
                      <a:pt x="1631157" y="123031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73" name="FR-18">
                <a:extLst>
                  <a:ext uri="{FF2B5EF4-FFF2-40B4-BE49-F238E27FC236}">
                    <a16:creationId xmlns:a16="http://schemas.microsoft.com/office/drawing/2014/main" id="{21F4C4A0-ACCC-483C-B403-420CFE330D4D}"/>
                  </a:ext>
                </a:extLst>
              </p:cNvPr>
              <p:cNvSpPr/>
              <p:nvPr/>
            </p:nvSpPr>
            <p:spPr>
              <a:xfrm>
                <a:off x="2835455" y="2382490"/>
                <a:ext cx="579272" cy="791457"/>
              </a:xfrm>
              <a:custGeom>
                <a:avLst/>
                <a:gdLst/>
                <a:ahLst/>
                <a:cxnLst/>
                <a:rect l="0" t="0" r="0" b="0"/>
                <a:pathLst>
                  <a:path w="6441283" h="8763001">
                    <a:moveTo>
                      <a:pt x="2357438" y="0"/>
                    </a:moveTo>
                    <a:lnTo>
                      <a:pt x="1996282" y="178594"/>
                    </a:lnTo>
                    <a:lnTo>
                      <a:pt x="1674813" y="444500"/>
                    </a:lnTo>
                    <a:lnTo>
                      <a:pt x="1690688" y="551657"/>
                    </a:lnTo>
                    <a:lnTo>
                      <a:pt x="2012157" y="638969"/>
                    </a:lnTo>
                    <a:lnTo>
                      <a:pt x="2139157" y="908844"/>
                    </a:lnTo>
                    <a:lnTo>
                      <a:pt x="2333625" y="980282"/>
                    </a:lnTo>
                    <a:lnTo>
                      <a:pt x="2262188" y="1139032"/>
                    </a:lnTo>
                    <a:lnTo>
                      <a:pt x="2262188" y="1404938"/>
                    </a:lnTo>
                    <a:lnTo>
                      <a:pt x="1960563" y="1531938"/>
                    </a:lnTo>
                    <a:lnTo>
                      <a:pt x="1726407" y="1956594"/>
                    </a:lnTo>
                    <a:lnTo>
                      <a:pt x="1710532" y="2190750"/>
                    </a:lnTo>
                    <a:lnTo>
                      <a:pt x="1797844" y="2297907"/>
                    </a:lnTo>
                    <a:lnTo>
                      <a:pt x="1833563" y="2420938"/>
                    </a:lnTo>
                    <a:lnTo>
                      <a:pt x="1516063" y="2599532"/>
                    </a:lnTo>
                    <a:lnTo>
                      <a:pt x="1016000" y="2651125"/>
                    </a:lnTo>
                    <a:lnTo>
                      <a:pt x="892969" y="2512219"/>
                    </a:lnTo>
                    <a:lnTo>
                      <a:pt x="750094" y="2528094"/>
                    </a:lnTo>
                    <a:lnTo>
                      <a:pt x="607219" y="2686844"/>
                    </a:lnTo>
                    <a:lnTo>
                      <a:pt x="623094" y="3008313"/>
                    </a:lnTo>
                    <a:lnTo>
                      <a:pt x="305594" y="3028157"/>
                    </a:lnTo>
                    <a:lnTo>
                      <a:pt x="285750" y="3309938"/>
                    </a:lnTo>
                    <a:lnTo>
                      <a:pt x="0" y="3544094"/>
                    </a:lnTo>
                    <a:lnTo>
                      <a:pt x="35719" y="3651250"/>
                    </a:lnTo>
                    <a:lnTo>
                      <a:pt x="214313" y="3794125"/>
                    </a:lnTo>
                    <a:lnTo>
                      <a:pt x="571500" y="3845719"/>
                    </a:lnTo>
                    <a:lnTo>
                      <a:pt x="837407" y="3738563"/>
                    </a:lnTo>
                    <a:lnTo>
                      <a:pt x="1174750" y="3722688"/>
                    </a:lnTo>
                    <a:lnTo>
                      <a:pt x="1337469" y="3845719"/>
                    </a:lnTo>
                    <a:lnTo>
                      <a:pt x="1281907" y="4183063"/>
                    </a:lnTo>
                    <a:lnTo>
                      <a:pt x="1567657" y="4560094"/>
                    </a:lnTo>
                    <a:lnTo>
                      <a:pt x="1567657" y="4718844"/>
                    </a:lnTo>
                    <a:lnTo>
                      <a:pt x="1444625" y="4933157"/>
                    </a:lnTo>
                    <a:lnTo>
                      <a:pt x="1444625" y="5020469"/>
                    </a:lnTo>
                    <a:lnTo>
                      <a:pt x="1587500" y="5183188"/>
                    </a:lnTo>
                    <a:lnTo>
                      <a:pt x="1817688" y="5183188"/>
                    </a:lnTo>
                    <a:lnTo>
                      <a:pt x="1833563" y="5286375"/>
                    </a:lnTo>
                    <a:lnTo>
                      <a:pt x="1551782" y="5520532"/>
                    </a:lnTo>
                    <a:lnTo>
                      <a:pt x="1567657" y="5679282"/>
                    </a:lnTo>
                    <a:lnTo>
                      <a:pt x="1389063" y="5770563"/>
                    </a:lnTo>
                    <a:lnTo>
                      <a:pt x="1460500" y="5893594"/>
                    </a:lnTo>
                    <a:lnTo>
                      <a:pt x="1690688" y="6088063"/>
                    </a:lnTo>
                    <a:lnTo>
                      <a:pt x="1690688" y="6230938"/>
                    </a:lnTo>
                    <a:lnTo>
                      <a:pt x="1444625" y="6373813"/>
                    </a:lnTo>
                    <a:lnTo>
                      <a:pt x="1444625" y="6588125"/>
                    </a:lnTo>
                    <a:lnTo>
                      <a:pt x="1781969" y="6766719"/>
                    </a:lnTo>
                    <a:lnTo>
                      <a:pt x="1853407" y="7016750"/>
                    </a:lnTo>
                    <a:lnTo>
                      <a:pt x="2067719" y="7211219"/>
                    </a:lnTo>
                    <a:lnTo>
                      <a:pt x="2047875" y="7282657"/>
                    </a:lnTo>
                    <a:lnTo>
                      <a:pt x="1960563" y="7389813"/>
                    </a:lnTo>
                    <a:lnTo>
                      <a:pt x="1940719" y="7711282"/>
                    </a:lnTo>
                    <a:lnTo>
                      <a:pt x="1889125" y="7818438"/>
                    </a:lnTo>
                    <a:lnTo>
                      <a:pt x="2032000" y="8100219"/>
                    </a:lnTo>
                    <a:lnTo>
                      <a:pt x="2083594" y="8314532"/>
                    </a:lnTo>
                    <a:lnTo>
                      <a:pt x="1833563" y="8564563"/>
                    </a:lnTo>
                    <a:lnTo>
                      <a:pt x="1821657" y="8763000"/>
                    </a:lnTo>
                    <a:lnTo>
                      <a:pt x="2405063" y="8691563"/>
                    </a:lnTo>
                    <a:lnTo>
                      <a:pt x="2524125" y="8437563"/>
                    </a:lnTo>
                    <a:lnTo>
                      <a:pt x="2845594" y="8068469"/>
                    </a:lnTo>
                    <a:lnTo>
                      <a:pt x="3464719" y="7941469"/>
                    </a:lnTo>
                    <a:lnTo>
                      <a:pt x="3790157" y="8040688"/>
                    </a:lnTo>
                    <a:lnTo>
                      <a:pt x="4135438" y="7770813"/>
                    </a:lnTo>
                    <a:lnTo>
                      <a:pt x="4111625" y="7572375"/>
                    </a:lnTo>
                    <a:lnTo>
                      <a:pt x="3988594" y="7473157"/>
                    </a:lnTo>
                    <a:lnTo>
                      <a:pt x="3988594" y="7076282"/>
                    </a:lnTo>
                    <a:lnTo>
                      <a:pt x="4655344" y="6405563"/>
                    </a:lnTo>
                    <a:lnTo>
                      <a:pt x="4905375" y="6679407"/>
                    </a:lnTo>
                    <a:lnTo>
                      <a:pt x="5127625" y="6453188"/>
                    </a:lnTo>
                    <a:lnTo>
                      <a:pt x="5326063" y="6429375"/>
                    </a:lnTo>
                    <a:lnTo>
                      <a:pt x="5671344" y="5984875"/>
                    </a:lnTo>
                    <a:lnTo>
                      <a:pt x="6242844" y="6032500"/>
                    </a:lnTo>
                    <a:lnTo>
                      <a:pt x="6250782" y="6167438"/>
                    </a:lnTo>
                    <a:lnTo>
                      <a:pt x="6441282" y="5560219"/>
                    </a:lnTo>
                    <a:lnTo>
                      <a:pt x="6318250" y="5337969"/>
                    </a:lnTo>
                    <a:lnTo>
                      <a:pt x="6342063" y="5016500"/>
                    </a:lnTo>
                    <a:lnTo>
                      <a:pt x="6417469" y="4369594"/>
                    </a:lnTo>
                    <a:lnTo>
                      <a:pt x="6143625" y="4099719"/>
                    </a:lnTo>
                    <a:lnTo>
                      <a:pt x="6195219" y="3504407"/>
                    </a:lnTo>
                    <a:lnTo>
                      <a:pt x="5945188" y="2980532"/>
                    </a:lnTo>
                    <a:lnTo>
                      <a:pt x="5921375" y="2635250"/>
                    </a:lnTo>
                    <a:lnTo>
                      <a:pt x="5472907" y="2286000"/>
                    </a:lnTo>
                    <a:lnTo>
                      <a:pt x="5401469" y="1988344"/>
                    </a:lnTo>
                    <a:lnTo>
                      <a:pt x="5623719" y="1666875"/>
                    </a:lnTo>
                    <a:lnTo>
                      <a:pt x="5623719" y="1194594"/>
                    </a:lnTo>
                    <a:lnTo>
                      <a:pt x="5365750" y="892969"/>
                    </a:lnTo>
                    <a:lnTo>
                      <a:pt x="5111750" y="996157"/>
                    </a:lnTo>
                    <a:lnTo>
                      <a:pt x="4988719" y="944563"/>
                    </a:lnTo>
                    <a:lnTo>
                      <a:pt x="4810125" y="710407"/>
                    </a:lnTo>
                    <a:lnTo>
                      <a:pt x="4702969" y="694532"/>
                    </a:lnTo>
                    <a:lnTo>
                      <a:pt x="4631532" y="730250"/>
                    </a:lnTo>
                    <a:lnTo>
                      <a:pt x="4611688" y="1087438"/>
                    </a:lnTo>
                    <a:lnTo>
                      <a:pt x="4452938" y="1103313"/>
                    </a:lnTo>
                    <a:lnTo>
                      <a:pt x="4329907" y="996157"/>
                    </a:lnTo>
                    <a:lnTo>
                      <a:pt x="4044157" y="603250"/>
                    </a:lnTo>
                    <a:lnTo>
                      <a:pt x="3937000" y="464344"/>
                    </a:lnTo>
                    <a:lnTo>
                      <a:pt x="3528219" y="444500"/>
                    </a:lnTo>
                    <a:lnTo>
                      <a:pt x="3329782" y="194469"/>
                    </a:lnTo>
                    <a:lnTo>
                      <a:pt x="3171032" y="194469"/>
                    </a:lnTo>
                    <a:lnTo>
                      <a:pt x="3099594" y="285750"/>
                    </a:lnTo>
                    <a:lnTo>
                      <a:pt x="2833688" y="321469"/>
                    </a:lnTo>
                    <a:lnTo>
                      <a:pt x="2619375" y="123032"/>
                    </a:lnTo>
                    <a:lnTo>
                      <a:pt x="2369344" y="15875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74" name="FR-21">
                <a:extLst>
                  <a:ext uri="{FF2B5EF4-FFF2-40B4-BE49-F238E27FC236}">
                    <a16:creationId xmlns:a16="http://schemas.microsoft.com/office/drawing/2014/main" id="{FA7A5569-FF7F-4F08-95F8-CD10E32D1AFC}"/>
                  </a:ext>
                </a:extLst>
              </p:cNvPr>
              <p:cNvSpPr/>
              <p:nvPr/>
            </p:nvSpPr>
            <p:spPr>
              <a:xfrm>
                <a:off x="3832352" y="2107199"/>
                <a:ext cx="630384" cy="739841"/>
              </a:xfrm>
              <a:custGeom>
                <a:avLst/>
                <a:gdLst/>
                <a:ahLst/>
                <a:cxnLst/>
                <a:rect l="0" t="0" r="0" b="0"/>
                <a:pathLst>
                  <a:path w="7104063" h="8088314">
                    <a:moveTo>
                      <a:pt x="2293937" y="0"/>
                    </a:moveTo>
                    <a:lnTo>
                      <a:pt x="2242343" y="321469"/>
                    </a:lnTo>
                    <a:lnTo>
                      <a:pt x="1920875" y="496094"/>
                    </a:lnTo>
                    <a:lnTo>
                      <a:pt x="1103312" y="519906"/>
                    </a:lnTo>
                    <a:lnTo>
                      <a:pt x="1139031" y="698500"/>
                    </a:lnTo>
                    <a:lnTo>
                      <a:pt x="1158875" y="877094"/>
                    </a:lnTo>
                    <a:lnTo>
                      <a:pt x="908843" y="1055688"/>
                    </a:lnTo>
                    <a:lnTo>
                      <a:pt x="908843" y="1357313"/>
                    </a:lnTo>
                    <a:lnTo>
                      <a:pt x="960437" y="1412875"/>
                    </a:lnTo>
                    <a:lnTo>
                      <a:pt x="1158875" y="1412875"/>
                    </a:lnTo>
                    <a:lnTo>
                      <a:pt x="1281906" y="1623219"/>
                    </a:lnTo>
                    <a:lnTo>
                      <a:pt x="1210468" y="1980406"/>
                    </a:lnTo>
                    <a:lnTo>
                      <a:pt x="924718" y="2194719"/>
                    </a:lnTo>
                    <a:lnTo>
                      <a:pt x="924718" y="2409031"/>
                    </a:lnTo>
                    <a:lnTo>
                      <a:pt x="1016000" y="2480469"/>
                    </a:lnTo>
                    <a:lnTo>
                      <a:pt x="996156" y="2532063"/>
                    </a:lnTo>
                    <a:lnTo>
                      <a:pt x="817562" y="2603500"/>
                    </a:lnTo>
                    <a:lnTo>
                      <a:pt x="765968" y="2869406"/>
                    </a:lnTo>
                    <a:lnTo>
                      <a:pt x="480218" y="3476625"/>
                    </a:lnTo>
                    <a:lnTo>
                      <a:pt x="285750" y="3762375"/>
                    </a:lnTo>
                    <a:lnTo>
                      <a:pt x="285750" y="4048125"/>
                    </a:lnTo>
                    <a:lnTo>
                      <a:pt x="357187" y="4171156"/>
                    </a:lnTo>
                    <a:lnTo>
                      <a:pt x="250031" y="4314031"/>
                    </a:lnTo>
                    <a:lnTo>
                      <a:pt x="0" y="4437063"/>
                    </a:lnTo>
                    <a:lnTo>
                      <a:pt x="15875" y="4687094"/>
                    </a:lnTo>
                    <a:lnTo>
                      <a:pt x="250031" y="4829969"/>
                    </a:lnTo>
                    <a:lnTo>
                      <a:pt x="337343" y="5024438"/>
                    </a:lnTo>
                    <a:lnTo>
                      <a:pt x="301625" y="5294313"/>
                    </a:lnTo>
                    <a:lnTo>
                      <a:pt x="250031" y="5488781"/>
                    </a:lnTo>
                    <a:lnTo>
                      <a:pt x="373062" y="5703094"/>
                    </a:lnTo>
                    <a:lnTo>
                      <a:pt x="730250" y="5774531"/>
                    </a:lnTo>
                    <a:lnTo>
                      <a:pt x="889000" y="6024563"/>
                    </a:lnTo>
                    <a:lnTo>
                      <a:pt x="889000" y="6131719"/>
                    </a:lnTo>
                    <a:lnTo>
                      <a:pt x="781843" y="6167438"/>
                    </a:lnTo>
                    <a:lnTo>
                      <a:pt x="781843" y="6425406"/>
                    </a:lnTo>
                    <a:lnTo>
                      <a:pt x="801687" y="6433344"/>
                    </a:lnTo>
                    <a:lnTo>
                      <a:pt x="1281906" y="6929438"/>
                    </a:lnTo>
                    <a:lnTo>
                      <a:pt x="1781968" y="6913563"/>
                    </a:lnTo>
                    <a:lnTo>
                      <a:pt x="2226468" y="7250906"/>
                    </a:lnTo>
                    <a:lnTo>
                      <a:pt x="2547937" y="7485063"/>
                    </a:lnTo>
                    <a:lnTo>
                      <a:pt x="2563812" y="7786688"/>
                    </a:lnTo>
                    <a:lnTo>
                      <a:pt x="2901156" y="7858125"/>
                    </a:lnTo>
                    <a:lnTo>
                      <a:pt x="3186906" y="8088313"/>
                    </a:lnTo>
                    <a:lnTo>
                      <a:pt x="3937000" y="7822406"/>
                    </a:lnTo>
                    <a:lnTo>
                      <a:pt x="4452937" y="7659688"/>
                    </a:lnTo>
                    <a:lnTo>
                      <a:pt x="4683125" y="7623969"/>
                    </a:lnTo>
                    <a:lnTo>
                      <a:pt x="4754562" y="7520781"/>
                    </a:lnTo>
                    <a:lnTo>
                      <a:pt x="5004593" y="7536656"/>
                    </a:lnTo>
                    <a:lnTo>
                      <a:pt x="5199062" y="7659688"/>
                    </a:lnTo>
                    <a:lnTo>
                      <a:pt x="5484812" y="7588250"/>
                    </a:lnTo>
                    <a:lnTo>
                      <a:pt x="5770562" y="7393781"/>
                    </a:lnTo>
                    <a:lnTo>
                      <a:pt x="5984875" y="7417594"/>
                    </a:lnTo>
                    <a:lnTo>
                      <a:pt x="5988843" y="7393781"/>
                    </a:lnTo>
                    <a:lnTo>
                      <a:pt x="6159500" y="7294563"/>
                    </a:lnTo>
                    <a:lnTo>
                      <a:pt x="6135687" y="7167563"/>
                    </a:lnTo>
                    <a:lnTo>
                      <a:pt x="6088062" y="7020719"/>
                    </a:lnTo>
                    <a:lnTo>
                      <a:pt x="6211093" y="6822281"/>
                    </a:lnTo>
                    <a:lnTo>
                      <a:pt x="6631781" y="6623844"/>
                    </a:lnTo>
                    <a:lnTo>
                      <a:pt x="6631781" y="6425406"/>
                    </a:lnTo>
                    <a:lnTo>
                      <a:pt x="6782593" y="6226969"/>
                    </a:lnTo>
                    <a:lnTo>
                      <a:pt x="6929437" y="6028531"/>
                    </a:lnTo>
                    <a:lnTo>
                      <a:pt x="6881812" y="5853906"/>
                    </a:lnTo>
                    <a:lnTo>
                      <a:pt x="6953250" y="5580063"/>
                    </a:lnTo>
                    <a:lnTo>
                      <a:pt x="7004843" y="5183188"/>
                    </a:lnTo>
                    <a:lnTo>
                      <a:pt x="7104062" y="5183188"/>
                    </a:lnTo>
                    <a:lnTo>
                      <a:pt x="7080250" y="5036344"/>
                    </a:lnTo>
                    <a:lnTo>
                      <a:pt x="6981031" y="4937125"/>
                    </a:lnTo>
                    <a:lnTo>
                      <a:pt x="6953250" y="4441031"/>
                    </a:lnTo>
                    <a:lnTo>
                      <a:pt x="6731000" y="4417219"/>
                    </a:lnTo>
                    <a:lnTo>
                      <a:pt x="6683375" y="4020344"/>
                    </a:lnTo>
                    <a:lnTo>
                      <a:pt x="6409531" y="3893344"/>
                    </a:lnTo>
                    <a:lnTo>
                      <a:pt x="6508750" y="3770313"/>
                    </a:lnTo>
                    <a:lnTo>
                      <a:pt x="6659562" y="3722688"/>
                    </a:lnTo>
                    <a:lnTo>
                      <a:pt x="6981031" y="3349625"/>
                    </a:lnTo>
                    <a:lnTo>
                      <a:pt x="6953250" y="3151188"/>
                    </a:lnTo>
                    <a:lnTo>
                      <a:pt x="6754812" y="2754313"/>
                    </a:lnTo>
                    <a:lnTo>
                      <a:pt x="6461125" y="2702719"/>
                    </a:lnTo>
                    <a:lnTo>
                      <a:pt x="6357937" y="2952750"/>
                    </a:lnTo>
                    <a:lnTo>
                      <a:pt x="5814218" y="3075781"/>
                    </a:lnTo>
                    <a:lnTo>
                      <a:pt x="5762625" y="2952750"/>
                    </a:lnTo>
                    <a:lnTo>
                      <a:pt x="5365750" y="2456656"/>
                    </a:lnTo>
                    <a:lnTo>
                      <a:pt x="5143500" y="2579688"/>
                    </a:lnTo>
                    <a:lnTo>
                      <a:pt x="4845843" y="2555875"/>
                    </a:lnTo>
                    <a:lnTo>
                      <a:pt x="4746625" y="2357438"/>
                    </a:lnTo>
                    <a:lnTo>
                      <a:pt x="4349750" y="2381250"/>
                    </a:lnTo>
                    <a:lnTo>
                      <a:pt x="4325937" y="1960563"/>
                    </a:lnTo>
                    <a:lnTo>
                      <a:pt x="4103687" y="1809750"/>
                    </a:lnTo>
                    <a:lnTo>
                      <a:pt x="4425156" y="1464469"/>
                    </a:lnTo>
                    <a:lnTo>
                      <a:pt x="3853656" y="694531"/>
                    </a:lnTo>
                    <a:lnTo>
                      <a:pt x="3409156" y="222250"/>
                    </a:lnTo>
                    <a:lnTo>
                      <a:pt x="3012281" y="0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75" name="FR-58">
                <a:extLst>
                  <a:ext uri="{FF2B5EF4-FFF2-40B4-BE49-F238E27FC236}">
                    <a16:creationId xmlns:a16="http://schemas.microsoft.com/office/drawing/2014/main" id="{20C90931-FF8B-46A3-960A-FF758717AF68}"/>
                  </a:ext>
                </a:extLst>
              </p:cNvPr>
              <p:cNvSpPr/>
              <p:nvPr/>
            </p:nvSpPr>
            <p:spPr>
              <a:xfrm>
                <a:off x="3312502" y="2416901"/>
                <a:ext cx="596309" cy="602196"/>
              </a:xfrm>
              <a:custGeom>
                <a:avLst/>
                <a:gdLst/>
                <a:ahLst/>
                <a:cxnLst/>
                <a:rect l="0" t="0" r="0" b="0"/>
                <a:pathLst>
                  <a:path w="6806408" h="6651626">
                    <a:moveTo>
                      <a:pt x="1019969" y="0"/>
                    </a:moveTo>
                    <a:lnTo>
                      <a:pt x="896938" y="194469"/>
                    </a:lnTo>
                    <a:lnTo>
                      <a:pt x="662782" y="194469"/>
                    </a:lnTo>
                    <a:lnTo>
                      <a:pt x="349250" y="123031"/>
                    </a:lnTo>
                    <a:lnTo>
                      <a:pt x="0" y="226219"/>
                    </a:lnTo>
                    <a:lnTo>
                      <a:pt x="23813" y="476250"/>
                    </a:lnTo>
                    <a:lnTo>
                      <a:pt x="321469" y="821531"/>
                    </a:lnTo>
                    <a:lnTo>
                      <a:pt x="321469" y="1293812"/>
                    </a:lnTo>
                    <a:lnTo>
                      <a:pt x="99219" y="1615281"/>
                    </a:lnTo>
                    <a:lnTo>
                      <a:pt x="170657" y="1912937"/>
                    </a:lnTo>
                    <a:lnTo>
                      <a:pt x="619125" y="2262187"/>
                    </a:lnTo>
                    <a:lnTo>
                      <a:pt x="642938" y="2607469"/>
                    </a:lnTo>
                    <a:lnTo>
                      <a:pt x="892969" y="3131344"/>
                    </a:lnTo>
                    <a:lnTo>
                      <a:pt x="841375" y="3726656"/>
                    </a:lnTo>
                    <a:lnTo>
                      <a:pt x="1115219" y="3996531"/>
                    </a:lnTo>
                    <a:lnTo>
                      <a:pt x="1039813" y="4643437"/>
                    </a:lnTo>
                    <a:lnTo>
                      <a:pt x="1016000" y="4964906"/>
                    </a:lnTo>
                    <a:lnTo>
                      <a:pt x="1139032" y="5187156"/>
                    </a:lnTo>
                    <a:lnTo>
                      <a:pt x="948532" y="5794375"/>
                    </a:lnTo>
                    <a:lnTo>
                      <a:pt x="964407" y="5980906"/>
                    </a:lnTo>
                    <a:lnTo>
                      <a:pt x="1389063" y="6179344"/>
                    </a:lnTo>
                    <a:lnTo>
                      <a:pt x="1686719" y="6504781"/>
                    </a:lnTo>
                    <a:lnTo>
                      <a:pt x="1956594" y="6353969"/>
                    </a:lnTo>
                    <a:lnTo>
                      <a:pt x="2206625" y="6207125"/>
                    </a:lnTo>
                    <a:lnTo>
                      <a:pt x="2258219" y="6429375"/>
                    </a:lnTo>
                    <a:lnTo>
                      <a:pt x="2627313" y="6429375"/>
                    </a:lnTo>
                    <a:lnTo>
                      <a:pt x="2726532" y="6230937"/>
                    </a:lnTo>
                    <a:lnTo>
                      <a:pt x="2948782" y="6330156"/>
                    </a:lnTo>
                    <a:lnTo>
                      <a:pt x="3024188" y="6651625"/>
                    </a:lnTo>
                    <a:lnTo>
                      <a:pt x="3222625" y="6604000"/>
                    </a:lnTo>
                    <a:lnTo>
                      <a:pt x="3694907" y="5957094"/>
                    </a:lnTo>
                    <a:lnTo>
                      <a:pt x="3940969" y="6131719"/>
                    </a:lnTo>
                    <a:lnTo>
                      <a:pt x="3980657" y="6207125"/>
                    </a:lnTo>
                    <a:lnTo>
                      <a:pt x="4369594" y="5965031"/>
                    </a:lnTo>
                    <a:lnTo>
                      <a:pt x="4528344" y="5984875"/>
                    </a:lnTo>
                    <a:lnTo>
                      <a:pt x="4651375" y="6286500"/>
                    </a:lnTo>
                    <a:lnTo>
                      <a:pt x="4885532" y="6250781"/>
                    </a:lnTo>
                    <a:lnTo>
                      <a:pt x="5064125" y="6072187"/>
                    </a:lnTo>
                    <a:lnTo>
                      <a:pt x="5294313" y="6072187"/>
                    </a:lnTo>
                    <a:lnTo>
                      <a:pt x="5472907" y="5842000"/>
                    </a:lnTo>
                    <a:lnTo>
                      <a:pt x="5651500" y="5806281"/>
                    </a:lnTo>
                    <a:lnTo>
                      <a:pt x="5687219" y="5679281"/>
                    </a:lnTo>
                    <a:lnTo>
                      <a:pt x="6076157" y="5699125"/>
                    </a:lnTo>
                    <a:lnTo>
                      <a:pt x="6096000" y="5607844"/>
                    </a:lnTo>
                    <a:lnTo>
                      <a:pt x="5917407" y="5449094"/>
                    </a:lnTo>
                    <a:lnTo>
                      <a:pt x="5917407" y="5290344"/>
                    </a:lnTo>
                    <a:lnTo>
                      <a:pt x="6167438" y="5147469"/>
                    </a:lnTo>
                    <a:lnTo>
                      <a:pt x="6167438" y="5040312"/>
                    </a:lnTo>
                    <a:lnTo>
                      <a:pt x="5933282" y="4897437"/>
                    </a:lnTo>
                    <a:lnTo>
                      <a:pt x="5897563" y="4631531"/>
                    </a:lnTo>
                    <a:lnTo>
                      <a:pt x="5917407" y="4381500"/>
                    </a:lnTo>
                    <a:lnTo>
                      <a:pt x="5758657" y="4274344"/>
                    </a:lnTo>
                    <a:lnTo>
                      <a:pt x="5897563" y="4079875"/>
                    </a:lnTo>
                    <a:lnTo>
                      <a:pt x="6024563" y="4008437"/>
                    </a:lnTo>
                    <a:lnTo>
                      <a:pt x="6111875" y="3794125"/>
                    </a:lnTo>
                    <a:lnTo>
                      <a:pt x="5988844" y="3722687"/>
                    </a:lnTo>
                    <a:lnTo>
                      <a:pt x="5845969" y="3508375"/>
                    </a:lnTo>
                    <a:lnTo>
                      <a:pt x="6024563" y="3258344"/>
                    </a:lnTo>
                    <a:lnTo>
                      <a:pt x="6326188" y="3079750"/>
                    </a:lnTo>
                    <a:lnTo>
                      <a:pt x="6699250" y="3079750"/>
                    </a:lnTo>
                    <a:lnTo>
                      <a:pt x="6699250" y="2797969"/>
                    </a:lnTo>
                    <a:lnTo>
                      <a:pt x="6806407" y="2762250"/>
                    </a:lnTo>
                    <a:lnTo>
                      <a:pt x="6806407" y="2655094"/>
                    </a:lnTo>
                    <a:lnTo>
                      <a:pt x="6647657" y="2405062"/>
                    </a:lnTo>
                    <a:lnTo>
                      <a:pt x="6290469" y="2333625"/>
                    </a:lnTo>
                    <a:lnTo>
                      <a:pt x="6167438" y="2119312"/>
                    </a:lnTo>
                    <a:lnTo>
                      <a:pt x="6219032" y="1924844"/>
                    </a:lnTo>
                    <a:lnTo>
                      <a:pt x="6254750" y="1654969"/>
                    </a:lnTo>
                    <a:lnTo>
                      <a:pt x="6191250" y="1512094"/>
                    </a:lnTo>
                    <a:lnTo>
                      <a:pt x="5794375" y="1781969"/>
                    </a:lnTo>
                    <a:lnTo>
                      <a:pt x="5631657" y="1853406"/>
                    </a:lnTo>
                    <a:lnTo>
                      <a:pt x="5417344" y="1710531"/>
                    </a:lnTo>
                    <a:lnTo>
                      <a:pt x="5437188" y="1353344"/>
                    </a:lnTo>
                    <a:lnTo>
                      <a:pt x="5203032" y="1353344"/>
                    </a:lnTo>
                    <a:lnTo>
                      <a:pt x="5008563" y="1480344"/>
                    </a:lnTo>
                    <a:lnTo>
                      <a:pt x="4956969" y="1317625"/>
                    </a:lnTo>
                    <a:lnTo>
                      <a:pt x="5064125" y="1139031"/>
                    </a:lnTo>
                    <a:lnTo>
                      <a:pt x="4937125" y="980281"/>
                    </a:lnTo>
                    <a:lnTo>
                      <a:pt x="4794250" y="1194594"/>
                    </a:lnTo>
                    <a:lnTo>
                      <a:pt x="4814094" y="1353344"/>
                    </a:lnTo>
                    <a:lnTo>
                      <a:pt x="4476750" y="1337469"/>
                    </a:lnTo>
                    <a:lnTo>
                      <a:pt x="3940969" y="837406"/>
                    </a:lnTo>
                    <a:lnTo>
                      <a:pt x="3532188" y="821531"/>
                    </a:lnTo>
                    <a:lnTo>
                      <a:pt x="3532188" y="551656"/>
                    </a:lnTo>
                    <a:lnTo>
                      <a:pt x="3246438" y="373062"/>
                    </a:lnTo>
                    <a:lnTo>
                      <a:pt x="3190875" y="142875"/>
                    </a:lnTo>
                    <a:lnTo>
                      <a:pt x="3103563" y="127000"/>
                    </a:lnTo>
                    <a:lnTo>
                      <a:pt x="3103563" y="571500"/>
                    </a:lnTo>
                    <a:lnTo>
                      <a:pt x="2944813" y="607219"/>
                    </a:lnTo>
                    <a:lnTo>
                      <a:pt x="2710657" y="535781"/>
                    </a:lnTo>
                    <a:lnTo>
                      <a:pt x="2464594" y="694531"/>
                    </a:lnTo>
                    <a:lnTo>
                      <a:pt x="2321719" y="730250"/>
                    </a:lnTo>
                    <a:lnTo>
                      <a:pt x="2178844" y="607219"/>
                    </a:lnTo>
                    <a:lnTo>
                      <a:pt x="2035969" y="678656"/>
                    </a:lnTo>
                    <a:lnTo>
                      <a:pt x="1714500" y="464344"/>
                    </a:lnTo>
                    <a:lnTo>
                      <a:pt x="1484313" y="464344"/>
                    </a:lnTo>
                    <a:lnTo>
                      <a:pt x="1321594" y="357187"/>
                    </a:lnTo>
                    <a:lnTo>
                      <a:pt x="1357313" y="158750"/>
                    </a:lnTo>
                    <a:lnTo>
                      <a:pt x="1178719" y="0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76" name="FR-71">
                <a:extLst>
                  <a:ext uri="{FF2B5EF4-FFF2-40B4-BE49-F238E27FC236}">
                    <a16:creationId xmlns:a16="http://schemas.microsoft.com/office/drawing/2014/main" id="{633C2951-2536-4986-93F5-F14F70FC8B41}"/>
                  </a:ext>
                </a:extLst>
              </p:cNvPr>
              <p:cNvSpPr/>
              <p:nvPr/>
            </p:nvSpPr>
            <p:spPr>
              <a:xfrm>
                <a:off x="3665186" y="2697564"/>
                <a:ext cx="783721" cy="636607"/>
              </a:xfrm>
              <a:custGeom>
                <a:avLst/>
                <a:gdLst/>
                <a:ahLst/>
                <a:cxnLst/>
                <a:rect l="0" t="0" r="0" b="0"/>
                <a:pathLst>
                  <a:path w="8917782" h="7143751">
                    <a:moveTo>
                      <a:pt x="2718593" y="0"/>
                    </a:moveTo>
                    <a:lnTo>
                      <a:pt x="2718593" y="23813"/>
                    </a:lnTo>
                    <a:lnTo>
                      <a:pt x="2345531" y="23813"/>
                    </a:lnTo>
                    <a:lnTo>
                      <a:pt x="2043906" y="202407"/>
                    </a:lnTo>
                    <a:lnTo>
                      <a:pt x="1865312" y="452438"/>
                    </a:lnTo>
                    <a:lnTo>
                      <a:pt x="2008187" y="666750"/>
                    </a:lnTo>
                    <a:lnTo>
                      <a:pt x="2131218" y="738188"/>
                    </a:lnTo>
                    <a:lnTo>
                      <a:pt x="2043906" y="952500"/>
                    </a:lnTo>
                    <a:lnTo>
                      <a:pt x="1916906" y="1023938"/>
                    </a:lnTo>
                    <a:lnTo>
                      <a:pt x="1778000" y="1218407"/>
                    </a:lnTo>
                    <a:lnTo>
                      <a:pt x="1936750" y="1325563"/>
                    </a:lnTo>
                    <a:lnTo>
                      <a:pt x="1916906" y="1575594"/>
                    </a:lnTo>
                    <a:lnTo>
                      <a:pt x="1952625" y="1841500"/>
                    </a:lnTo>
                    <a:lnTo>
                      <a:pt x="2186781" y="1984375"/>
                    </a:lnTo>
                    <a:lnTo>
                      <a:pt x="2186781" y="2091532"/>
                    </a:lnTo>
                    <a:lnTo>
                      <a:pt x="1936750" y="2234407"/>
                    </a:lnTo>
                    <a:lnTo>
                      <a:pt x="1936750" y="2393157"/>
                    </a:lnTo>
                    <a:lnTo>
                      <a:pt x="2115343" y="2551907"/>
                    </a:lnTo>
                    <a:lnTo>
                      <a:pt x="2095500" y="2643188"/>
                    </a:lnTo>
                    <a:lnTo>
                      <a:pt x="1706562" y="2623344"/>
                    </a:lnTo>
                    <a:lnTo>
                      <a:pt x="1670843" y="2750344"/>
                    </a:lnTo>
                    <a:lnTo>
                      <a:pt x="1492250" y="2786063"/>
                    </a:lnTo>
                    <a:lnTo>
                      <a:pt x="1313656" y="3016250"/>
                    </a:lnTo>
                    <a:lnTo>
                      <a:pt x="1083468" y="3016250"/>
                    </a:lnTo>
                    <a:lnTo>
                      <a:pt x="904875" y="3194844"/>
                    </a:lnTo>
                    <a:lnTo>
                      <a:pt x="670718" y="3230563"/>
                    </a:lnTo>
                    <a:lnTo>
                      <a:pt x="547687" y="2928938"/>
                    </a:lnTo>
                    <a:lnTo>
                      <a:pt x="388937" y="2909094"/>
                    </a:lnTo>
                    <a:lnTo>
                      <a:pt x="0" y="3151188"/>
                    </a:lnTo>
                    <a:lnTo>
                      <a:pt x="460375" y="4016375"/>
                    </a:lnTo>
                    <a:lnTo>
                      <a:pt x="460375" y="4389438"/>
                    </a:lnTo>
                    <a:lnTo>
                      <a:pt x="583406" y="4540250"/>
                    </a:lnTo>
                    <a:lnTo>
                      <a:pt x="1004093" y="4540250"/>
                    </a:lnTo>
                    <a:lnTo>
                      <a:pt x="1150937" y="4738688"/>
                    </a:lnTo>
                    <a:lnTo>
                      <a:pt x="1547812" y="4738688"/>
                    </a:lnTo>
                    <a:lnTo>
                      <a:pt x="1722437" y="4984750"/>
                    </a:lnTo>
                    <a:lnTo>
                      <a:pt x="1698625" y="5953125"/>
                    </a:lnTo>
                    <a:lnTo>
                      <a:pt x="1178718" y="6350000"/>
                    </a:lnTo>
                    <a:lnTo>
                      <a:pt x="1166812" y="6377782"/>
                    </a:lnTo>
                    <a:lnTo>
                      <a:pt x="1202531" y="6373813"/>
                    </a:lnTo>
                    <a:lnTo>
                      <a:pt x="1277937" y="6397625"/>
                    </a:lnTo>
                    <a:lnTo>
                      <a:pt x="1301750" y="6794500"/>
                    </a:lnTo>
                    <a:lnTo>
                      <a:pt x="1674812" y="6869907"/>
                    </a:lnTo>
                    <a:lnTo>
                      <a:pt x="1722437" y="7044532"/>
                    </a:lnTo>
                    <a:lnTo>
                      <a:pt x="1920875" y="7044532"/>
                    </a:lnTo>
                    <a:lnTo>
                      <a:pt x="2218531" y="6869907"/>
                    </a:lnTo>
                    <a:lnTo>
                      <a:pt x="3012281" y="6992938"/>
                    </a:lnTo>
                    <a:lnTo>
                      <a:pt x="3163093" y="7143750"/>
                    </a:lnTo>
                    <a:lnTo>
                      <a:pt x="3361531" y="6945313"/>
                    </a:lnTo>
                    <a:lnTo>
                      <a:pt x="3635375" y="6945313"/>
                    </a:lnTo>
                    <a:lnTo>
                      <a:pt x="3782218" y="6151563"/>
                    </a:lnTo>
                    <a:lnTo>
                      <a:pt x="3881437" y="6076157"/>
                    </a:lnTo>
                    <a:lnTo>
                      <a:pt x="4127500" y="6076157"/>
                    </a:lnTo>
                    <a:lnTo>
                      <a:pt x="4429125" y="6274594"/>
                    </a:lnTo>
                    <a:lnTo>
                      <a:pt x="4651375" y="6076157"/>
                    </a:lnTo>
                    <a:lnTo>
                      <a:pt x="4798218" y="6274594"/>
                    </a:lnTo>
                    <a:lnTo>
                      <a:pt x="5024437" y="6052344"/>
                    </a:lnTo>
                    <a:lnTo>
                      <a:pt x="5294312" y="6028532"/>
                    </a:lnTo>
                    <a:lnTo>
                      <a:pt x="5421312" y="6425407"/>
                    </a:lnTo>
                    <a:lnTo>
                      <a:pt x="5516562" y="6921500"/>
                    </a:lnTo>
                    <a:lnTo>
                      <a:pt x="5691187" y="6945313"/>
                    </a:lnTo>
                    <a:lnTo>
                      <a:pt x="5842000" y="6596063"/>
                    </a:lnTo>
                    <a:lnTo>
                      <a:pt x="6310312" y="4762500"/>
                    </a:lnTo>
                    <a:lnTo>
                      <a:pt x="6484937" y="4441032"/>
                    </a:lnTo>
                    <a:lnTo>
                      <a:pt x="6758781" y="4413250"/>
                    </a:lnTo>
                    <a:lnTo>
                      <a:pt x="7032625" y="4639469"/>
                    </a:lnTo>
                    <a:lnTo>
                      <a:pt x="7231062" y="4587875"/>
                    </a:lnTo>
                    <a:lnTo>
                      <a:pt x="7477125" y="4413250"/>
                    </a:lnTo>
                    <a:lnTo>
                      <a:pt x="7727156" y="4464844"/>
                    </a:lnTo>
                    <a:lnTo>
                      <a:pt x="7874000" y="4786313"/>
                    </a:lnTo>
                    <a:lnTo>
                      <a:pt x="8016875" y="4841875"/>
                    </a:lnTo>
                    <a:lnTo>
                      <a:pt x="8667750" y="4762500"/>
                    </a:lnTo>
                    <a:lnTo>
                      <a:pt x="8917781" y="4564063"/>
                    </a:lnTo>
                    <a:lnTo>
                      <a:pt x="8818562" y="4413250"/>
                    </a:lnTo>
                    <a:lnTo>
                      <a:pt x="8520906" y="4314032"/>
                    </a:lnTo>
                    <a:lnTo>
                      <a:pt x="8493125" y="3968750"/>
                    </a:lnTo>
                    <a:lnTo>
                      <a:pt x="8743156" y="3794125"/>
                    </a:lnTo>
                    <a:lnTo>
                      <a:pt x="8842375" y="3373438"/>
                    </a:lnTo>
                    <a:lnTo>
                      <a:pt x="8620125" y="2976563"/>
                    </a:lnTo>
                    <a:lnTo>
                      <a:pt x="8469312" y="2778125"/>
                    </a:lnTo>
                    <a:lnTo>
                      <a:pt x="8544718" y="2702719"/>
                    </a:lnTo>
                    <a:lnTo>
                      <a:pt x="8544718" y="2456657"/>
                    </a:lnTo>
                    <a:lnTo>
                      <a:pt x="8346281" y="2329657"/>
                    </a:lnTo>
                    <a:lnTo>
                      <a:pt x="8294687" y="2131219"/>
                    </a:lnTo>
                    <a:lnTo>
                      <a:pt x="8866187" y="2059782"/>
                    </a:lnTo>
                    <a:lnTo>
                      <a:pt x="8917781" y="1861344"/>
                    </a:lnTo>
                    <a:lnTo>
                      <a:pt x="8743156" y="1861344"/>
                    </a:lnTo>
                    <a:lnTo>
                      <a:pt x="8596312" y="1686719"/>
                    </a:lnTo>
                    <a:lnTo>
                      <a:pt x="8322468" y="1686719"/>
                    </a:lnTo>
                    <a:lnTo>
                      <a:pt x="8096250" y="1313657"/>
                    </a:lnTo>
                    <a:lnTo>
                      <a:pt x="7897812" y="1289844"/>
                    </a:lnTo>
                    <a:lnTo>
                      <a:pt x="7921625" y="992188"/>
                    </a:lnTo>
                    <a:lnTo>
                      <a:pt x="7707312" y="968375"/>
                    </a:lnTo>
                    <a:lnTo>
                      <a:pt x="7421562" y="1162844"/>
                    </a:lnTo>
                    <a:lnTo>
                      <a:pt x="7135812" y="1234282"/>
                    </a:lnTo>
                    <a:lnTo>
                      <a:pt x="6941343" y="1111250"/>
                    </a:lnTo>
                    <a:lnTo>
                      <a:pt x="6691312" y="1095375"/>
                    </a:lnTo>
                    <a:lnTo>
                      <a:pt x="6619875" y="1198563"/>
                    </a:lnTo>
                    <a:lnTo>
                      <a:pt x="6389687" y="1234282"/>
                    </a:lnTo>
                    <a:lnTo>
                      <a:pt x="5873750" y="1397000"/>
                    </a:lnTo>
                    <a:lnTo>
                      <a:pt x="5123656" y="1662907"/>
                    </a:lnTo>
                    <a:lnTo>
                      <a:pt x="4837906" y="1432719"/>
                    </a:lnTo>
                    <a:lnTo>
                      <a:pt x="4500562" y="1361282"/>
                    </a:lnTo>
                    <a:lnTo>
                      <a:pt x="4484687" y="1059657"/>
                    </a:lnTo>
                    <a:lnTo>
                      <a:pt x="4163218" y="825500"/>
                    </a:lnTo>
                    <a:lnTo>
                      <a:pt x="3718718" y="488157"/>
                    </a:lnTo>
                    <a:lnTo>
                      <a:pt x="3218656" y="504032"/>
                    </a:lnTo>
                    <a:lnTo>
                      <a:pt x="2738437" y="7938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77" name="FR-39">
                <a:extLst>
                  <a:ext uri="{FF2B5EF4-FFF2-40B4-BE49-F238E27FC236}">
                    <a16:creationId xmlns:a16="http://schemas.microsoft.com/office/drawing/2014/main" id="{1530D880-DE1E-4906-8722-72BEDAD40B4B}"/>
                  </a:ext>
                </a:extLst>
              </p:cNvPr>
              <p:cNvSpPr/>
              <p:nvPr/>
            </p:nvSpPr>
            <p:spPr>
              <a:xfrm>
                <a:off x="4363720" y="2581429"/>
                <a:ext cx="425935" cy="671017"/>
              </a:xfrm>
              <a:custGeom>
                <a:avLst/>
                <a:gdLst/>
                <a:ahLst/>
                <a:cxnLst/>
                <a:rect l="0" t="0" r="0" b="0"/>
                <a:pathLst>
                  <a:path w="4742657" h="7461251">
                    <a:moveTo>
                      <a:pt x="1131094" y="0"/>
                    </a:moveTo>
                    <a:lnTo>
                      <a:pt x="1143000" y="67469"/>
                    </a:lnTo>
                    <a:lnTo>
                      <a:pt x="1043781" y="67469"/>
                    </a:lnTo>
                    <a:lnTo>
                      <a:pt x="992188" y="464344"/>
                    </a:lnTo>
                    <a:lnTo>
                      <a:pt x="920750" y="738187"/>
                    </a:lnTo>
                    <a:lnTo>
                      <a:pt x="968375" y="912812"/>
                    </a:lnTo>
                    <a:lnTo>
                      <a:pt x="821531" y="1111250"/>
                    </a:lnTo>
                    <a:lnTo>
                      <a:pt x="670719" y="1309687"/>
                    </a:lnTo>
                    <a:lnTo>
                      <a:pt x="670719" y="1508125"/>
                    </a:lnTo>
                    <a:lnTo>
                      <a:pt x="250031" y="1706562"/>
                    </a:lnTo>
                    <a:lnTo>
                      <a:pt x="127000" y="1905000"/>
                    </a:lnTo>
                    <a:lnTo>
                      <a:pt x="174625" y="2051844"/>
                    </a:lnTo>
                    <a:lnTo>
                      <a:pt x="198438" y="2178844"/>
                    </a:lnTo>
                    <a:lnTo>
                      <a:pt x="27781" y="2278062"/>
                    </a:lnTo>
                    <a:lnTo>
                      <a:pt x="0" y="2599531"/>
                    </a:lnTo>
                    <a:lnTo>
                      <a:pt x="198438" y="2623344"/>
                    </a:lnTo>
                    <a:lnTo>
                      <a:pt x="424656" y="2996406"/>
                    </a:lnTo>
                    <a:lnTo>
                      <a:pt x="698500" y="2996406"/>
                    </a:lnTo>
                    <a:lnTo>
                      <a:pt x="845344" y="3171031"/>
                    </a:lnTo>
                    <a:lnTo>
                      <a:pt x="1019969" y="3171031"/>
                    </a:lnTo>
                    <a:lnTo>
                      <a:pt x="968375" y="3369469"/>
                    </a:lnTo>
                    <a:lnTo>
                      <a:pt x="396875" y="3440906"/>
                    </a:lnTo>
                    <a:lnTo>
                      <a:pt x="448469" y="3639344"/>
                    </a:lnTo>
                    <a:lnTo>
                      <a:pt x="646906" y="3766344"/>
                    </a:lnTo>
                    <a:lnTo>
                      <a:pt x="646906" y="4012406"/>
                    </a:lnTo>
                    <a:lnTo>
                      <a:pt x="571500" y="4087812"/>
                    </a:lnTo>
                    <a:lnTo>
                      <a:pt x="722313" y="4286250"/>
                    </a:lnTo>
                    <a:lnTo>
                      <a:pt x="944563" y="4683125"/>
                    </a:lnTo>
                    <a:lnTo>
                      <a:pt x="845344" y="5103812"/>
                    </a:lnTo>
                    <a:lnTo>
                      <a:pt x="595313" y="5278437"/>
                    </a:lnTo>
                    <a:lnTo>
                      <a:pt x="623094" y="5623719"/>
                    </a:lnTo>
                    <a:lnTo>
                      <a:pt x="920750" y="5722937"/>
                    </a:lnTo>
                    <a:lnTo>
                      <a:pt x="1019969" y="5873750"/>
                    </a:lnTo>
                    <a:lnTo>
                      <a:pt x="769938" y="6072187"/>
                    </a:lnTo>
                    <a:lnTo>
                      <a:pt x="119063" y="6151562"/>
                    </a:lnTo>
                    <a:lnTo>
                      <a:pt x="424656" y="6270625"/>
                    </a:lnTo>
                    <a:lnTo>
                      <a:pt x="920750" y="6965156"/>
                    </a:lnTo>
                    <a:lnTo>
                      <a:pt x="1242219" y="7112000"/>
                    </a:lnTo>
                    <a:lnTo>
                      <a:pt x="1242219" y="7461250"/>
                    </a:lnTo>
                    <a:lnTo>
                      <a:pt x="1615281" y="7409656"/>
                    </a:lnTo>
                    <a:lnTo>
                      <a:pt x="2087563" y="6889750"/>
                    </a:lnTo>
                    <a:lnTo>
                      <a:pt x="2484438" y="7088187"/>
                    </a:lnTo>
                    <a:lnTo>
                      <a:pt x="2484438" y="7385844"/>
                    </a:lnTo>
                    <a:lnTo>
                      <a:pt x="3202781" y="7385844"/>
                    </a:lnTo>
                    <a:lnTo>
                      <a:pt x="4234656" y="6250781"/>
                    </a:lnTo>
                    <a:lnTo>
                      <a:pt x="4191000" y="6226969"/>
                    </a:lnTo>
                    <a:lnTo>
                      <a:pt x="4238625" y="5707062"/>
                    </a:lnTo>
                    <a:lnTo>
                      <a:pt x="4611688" y="5262562"/>
                    </a:lnTo>
                    <a:lnTo>
                      <a:pt x="4361656" y="5163344"/>
                    </a:lnTo>
                    <a:lnTo>
                      <a:pt x="4385469" y="5012531"/>
                    </a:lnTo>
                    <a:lnTo>
                      <a:pt x="4083844" y="4984750"/>
                    </a:lnTo>
                    <a:lnTo>
                      <a:pt x="4064000" y="4806156"/>
                    </a:lnTo>
                    <a:lnTo>
                      <a:pt x="4258469" y="4611687"/>
                    </a:lnTo>
                    <a:lnTo>
                      <a:pt x="4206875" y="4417219"/>
                    </a:lnTo>
                    <a:lnTo>
                      <a:pt x="4099719" y="4167187"/>
                    </a:lnTo>
                    <a:lnTo>
                      <a:pt x="4544219" y="4024312"/>
                    </a:lnTo>
                    <a:lnTo>
                      <a:pt x="4706938" y="3794125"/>
                    </a:lnTo>
                    <a:lnTo>
                      <a:pt x="4742656" y="3508375"/>
                    </a:lnTo>
                    <a:lnTo>
                      <a:pt x="4385469" y="3167062"/>
                    </a:lnTo>
                    <a:lnTo>
                      <a:pt x="4135438" y="3099594"/>
                    </a:lnTo>
                    <a:lnTo>
                      <a:pt x="3583781" y="2921000"/>
                    </a:lnTo>
                    <a:lnTo>
                      <a:pt x="3583781" y="2420937"/>
                    </a:lnTo>
                    <a:lnTo>
                      <a:pt x="3548063" y="2047875"/>
                    </a:lnTo>
                    <a:lnTo>
                      <a:pt x="3103563" y="2083594"/>
                    </a:lnTo>
                    <a:lnTo>
                      <a:pt x="2409031" y="1849437"/>
                    </a:lnTo>
                    <a:lnTo>
                      <a:pt x="2516188" y="1603375"/>
                    </a:lnTo>
                    <a:lnTo>
                      <a:pt x="2674938" y="1226344"/>
                    </a:lnTo>
                    <a:lnTo>
                      <a:pt x="2730500" y="980281"/>
                    </a:lnTo>
                    <a:lnTo>
                      <a:pt x="2551906" y="746125"/>
                    </a:lnTo>
                    <a:lnTo>
                      <a:pt x="2230438" y="531812"/>
                    </a:lnTo>
                    <a:lnTo>
                      <a:pt x="2194719" y="265906"/>
                    </a:lnTo>
                    <a:lnTo>
                      <a:pt x="2198688" y="115094"/>
                    </a:lnTo>
                    <a:lnTo>
                      <a:pt x="1980406" y="107156"/>
                    </a:lnTo>
                    <a:lnTo>
                      <a:pt x="1857375" y="230187"/>
                    </a:lnTo>
                    <a:lnTo>
                      <a:pt x="1535906" y="230187"/>
                    </a:lnTo>
                    <a:lnTo>
                      <a:pt x="1321594" y="51594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78" name="FR-51">
                <a:extLst>
                  <a:ext uri="{FF2B5EF4-FFF2-40B4-BE49-F238E27FC236}">
                    <a16:creationId xmlns:a16="http://schemas.microsoft.com/office/drawing/2014/main" id="{16735D2E-F103-4DE8-9E46-4959D2B9FB6A}"/>
                  </a:ext>
                </a:extLst>
              </p:cNvPr>
              <p:cNvSpPr/>
              <p:nvPr/>
            </p:nvSpPr>
            <p:spPr>
              <a:xfrm>
                <a:off x="3533989" y="1217909"/>
                <a:ext cx="698534" cy="567784"/>
              </a:xfrm>
              <a:custGeom>
                <a:avLst/>
                <a:gdLst/>
                <a:ahLst/>
                <a:cxnLst/>
                <a:rect l="0" t="0" r="0" b="0"/>
                <a:pathLst>
                  <a:path w="7715251" h="6234907">
                    <a:moveTo>
                      <a:pt x="2305844" y="0"/>
                    </a:moveTo>
                    <a:lnTo>
                      <a:pt x="2008188" y="127000"/>
                    </a:lnTo>
                    <a:lnTo>
                      <a:pt x="2059782" y="373062"/>
                    </a:lnTo>
                    <a:lnTo>
                      <a:pt x="1535907" y="373062"/>
                    </a:lnTo>
                    <a:lnTo>
                      <a:pt x="1067594" y="722312"/>
                    </a:lnTo>
                    <a:lnTo>
                      <a:pt x="1067594" y="1389062"/>
                    </a:lnTo>
                    <a:lnTo>
                      <a:pt x="1412875" y="1615281"/>
                    </a:lnTo>
                    <a:lnTo>
                      <a:pt x="1512094" y="1837531"/>
                    </a:lnTo>
                    <a:lnTo>
                      <a:pt x="940594" y="1885156"/>
                    </a:lnTo>
                    <a:lnTo>
                      <a:pt x="869157" y="2111375"/>
                    </a:lnTo>
                    <a:lnTo>
                      <a:pt x="1091407" y="2258218"/>
                    </a:lnTo>
                    <a:lnTo>
                      <a:pt x="992188" y="2409031"/>
                    </a:lnTo>
                    <a:lnTo>
                      <a:pt x="769938" y="2508250"/>
                    </a:lnTo>
                    <a:lnTo>
                      <a:pt x="817563" y="2678906"/>
                    </a:lnTo>
                    <a:lnTo>
                      <a:pt x="1139032" y="2678906"/>
                    </a:lnTo>
                    <a:lnTo>
                      <a:pt x="1266032" y="2853531"/>
                    </a:lnTo>
                    <a:lnTo>
                      <a:pt x="1043782" y="3004343"/>
                    </a:lnTo>
                    <a:lnTo>
                      <a:pt x="845344" y="3524250"/>
                    </a:lnTo>
                    <a:lnTo>
                      <a:pt x="472282" y="3698875"/>
                    </a:lnTo>
                    <a:lnTo>
                      <a:pt x="345282" y="3968750"/>
                    </a:lnTo>
                    <a:lnTo>
                      <a:pt x="222250" y="4119562"/>
                    </a:lnTo>
                    <a:lnTo>
                      <a:pt x="250032" y="4266406"/>
                    </a:lnTo>
                    <a:lnTo>
                      <a:pt x="51594" y="4393406"/>
                    </a:lnTo>
                    <a:lnTo>
                      <a:pt x="0" y="4738687"/>
                    </a:lnTo>
                    <a:lnTo>
                      <a:pt x="198438" y="4861718"/>
                    </a:lnTo>
                    <a:lnTo>
                      <a:pt x="297657" y="5234781"/>
                    </a:lnTo>
                    <a:lnTo>
                      <a:pt x="174625" y="5457031"/>
                    </a:lnTo>
                    <a:lnTo>
                      <a:pt x="250032" y="5631656"/>
                    </a:lnTo>
                    <a:lnTo>
                      <a:pt x="619125" y="5607843"/>
                    </a:lnTo>
                    <a:lnTo>
                      <a:pt x="619125" y="5730875"/>
                    </a:lnTo>
                    <a:lnTo>
                      <a:pt x="726282" y="5707062"/>
                    </a:lnTo>
                    <a:lnTo>
                      <a:pt x="1154907" y="6159500"/>
                    </a:lnTo>
                    <a:lnTo>
                      <a:pt x="1758157" y="6060281"/>
                    </a:lnTo>
                    <a:lnTo>
                      <a:pt x="2464594" y="5580062"/>
                    </a:lnTo>
                    <a:lnTo>
                      <a:pt x="2889250" y="5580062"/>
                    </a:lnTo>
                    <a:lnTo>
                      <a:pt x="3317875" y="5278437"/>
                    </a:lnTo>
                    <a:lnTo>
                      <a:pt x="3821907" y="5000625"/>
                    </a:lnTo>
                    <a:lnTo>
                      <a:pt x="4198938" y="5028406"/>
                    </a:lnTo>
                    <a:lnTo>
                      <a:pt x="4250532" y="5532437"/>
                    </a:lnTo>
                    <a:lnTo>
                      <a:pt x="4702969" y="6211093"/>
                    </a:lnTo>
                    <a:lnTo>
                      <a:pt x="5207000" y="6211093"/>
                    </a:lnTo>
                    <a:lnTo>
                      <a:pt x="5913438" y="6060281"/>
                    </a:lnTo>
                    <a:lnTo>
                      <a:pt x="6417469" y="6234906"/>
                    </a:lnTo>
                    <a:lnTo>
                      <a:pt x="6945313" y="5857875"/>
                    </a:lnTo>
                    <a:lnTo>
                      <a:pt x="7020719" y="5230812"/>
                    </a:lnTo>
                    <a:lnTo>
                      <a:pt x="7604125" y="5131593"/>
                    </a:lnTo>
                    <a:lnTo>
                      <a:pt x="7592219" y="4738687"/>
                    </a:lnTo>
                    <a:lnTo>
                      <a:pt x="7119938" y="4365625"/>
                    </a:lnTo>
                    <a:lnTo>
                      <a:pt x="7068344" y="4167187"/>
                    </a:lnTo>
                    <a:lnTo>
                      <a:pt x="7242969" y="3869531"/>
                    </a:lnTo>
                    <a:lnTo>
                      <a:pt x="7092157" y="3746500"/>
                    </a:lnTo>
                    <a:lnTo>
                      <a:pt x="7242969" y="3373437"/>
                    </a:lnTo>
                    <a:lnTo>
                      <a:pt x="7516813" y="3250406"/>
                    </a:lnTo>
                    <a:lnTo>
                      <a:pt x="7715250" y="2631281"/>
                    </a:lnTo>
                    <a:lnTo>
                      <a:pt x="7318375" y="2655093"/>
                    </a:lnTo>
                    <a:lnTo>
                      <a:pt x="7540625" y="2409031"/>
                    </a:lnTo>
                    <a:lnTo>
                      <a:pt x="7366000" y="1861343"/>
                    </a:lnTo>
                    <a:lnTo>
                      <a:pt x="7195344" y="1488281"/>
                    </a:lnTo>
                    <a:lnTo>
                      <a:pt x="7417594" y="1289843"/>
                    </a:lnTo>
                    <a:lnTo>
                      <a:pt x="7290594" y="1266031"/>
                    </a:lnTo>
                    <a:lnTo>
                      <a:pt x="7258844" y="1095375"/>
                    </a:lnTo>
                    <a:cubicBezTo>
                      <a:pt x="7253716" y="1096137"/>
                      <a:pt x="7223125" y="1099343"/>
                      <a:pt x="7223125" y="1099343"/>
                    </a:cubicBezTo>
                    <a:lnTo>
                      <a:pt x="6996907" y="896937"/>
                    </a:lnTo>
                    <a:lnTo>
                      <a:pt x="6742907" y="1150937"/>
                    </a:lnTo>
                    <a:lnTo>
                      <a:pt x="6667500" y="1150937"/>
                    </a:lnTo>
                    <a:lnTo>
                      <a:pt x="6568282" y="1023937"/>
                    </a:lnTo>
                    <a:lnTo>
                      <a:pt x="5965032" y="1000125"/>
                    </a:lnTo>
                    <a:lnTo>
                      <a:pt x="5861844" y="1150937"/>
                    </a:lnTo>
                    <a:lnTo>
                      <a:pt x="5687219" y="1150937"/>
                    </a:lnTo>
                    <a:lnTo>
                      <a:pt x="5536407" y="821531"/>
                    </a:lnTo>
                    <a:lnTo>
                      <a:pt x="5207000" y="821531"/>
                    </a:lnTo>
                    <a:lnTo>
                      <a:pt x="5131594" y="896937"/>
                    </a:lnTo>
                    <a:lnTo>
                      <a:pt x="4806157" y="873125"/>
                    </a:lnTo>
                    <a:lnTo>
                      <a:pt x="4401344" y="571500"/>
                    </a:lnTo>
                    <a:lnTo>
                      <a:pt x="4123532" y="496093"/>
                    </a:lnTo>
                    <a:lnTo>
                      <a:pt x="4024313" y="345281"/>
                    </a:lnTo>
                    <a:lnTo>
                      <a:pt x="3496469" y="15875"/>
                    </a:lnTo>
                    <a:lnTo>
                      <a:pt x="2893219" y="0"/>
                    </a:lnTo>
                    <a:lnTo>
                      <a:pt x="2901157" y="226218"/>
                    </a:lnTo>
                    <a:lnTo>
                      <a:pt x="2726532" y="273843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79" name="FR-60">
                <a:extLst>
                  <a:ext uri="{FF2B5EF4-FFF2-40B4-BE49-F238E27FC236}">
                    <a16:creationId xmlns:a16="http://schemas.microsoft.com/office/drawing/2014/main" id="{ABE2845D-8EE3-4CAC-99FB-3C230C170280}"/>
                  </a:ext>
                </a:extLst>
              </p:cNvPr>
              <p:cNvSpPr/>
              <p:nvPr/>
            </p:nvSpPr>
            <p:spPr>
              <a:xfrm>
                <a:off x="2808882" y="1006043"/>
                <a:ext cx="613347" cy="447345"/>
              </a:xfrm>
              <a:custGeom>
                <a:avLst/>
                <a:gdLst/>
                <a:ahLst/>
                <a:cxnLst/>
                <a:rect l="0" t="0" r="0" b="0"/>
                <a:pathLst>
                  <a:path w="6869907" h="5004595">
                    <a:moveTo>
                      <a:pt x="261937" y="0"/>
                    </a:moveTo>
                    <a:lnTo>
                      <a:pt x="99219" y="194469"/>
                    </a:lnTo>
                    <a:lnTo>
                      <a:pt x="0" y="440532"/>
                    </a:lnTo>
                    <a:lnTo>
                      <a:pt x="198437" y="440532"/>
                    </a:lnTo>
                    <a:lnTo>
                      <a:pt x="99219" y="690563"/>
                    </a:lnTo>
                    <a:lnTo>
                      <a:pt x="0" y="1186657"/>
                    </a:lnTo>
                    <a:lnTo>
                      <a:pt x="146844" y="1432719"/>
                    </a:lnTo>
                    <a:lnTo>
                      <a:pt x="146844" y="1857375"/>
                    </a:lnTo>
                    <a:lnTo>
                      <a:pt x="396875" y="1857375"/>
                    </a:lnTo>
                    <a:lnTo>
                      <a:pt x="297656" y="2028032"/>
                    </a:lnTo>
                    <a:lnTo>
                      <a:pt x="123031" y="2353469"/>
                    </a:lnTo>
                    <a:lnTo>
                      <a:pt x="51594" y="2575719"/>
                    </a:lnTo>
                    <a:lnTo>
                      <a:pt x="273844" y="2774157"/>
                    </a:lnTo>
                    <a:lnTo>
                      <a:pt x="345281" y="3345657"/>
                    </a:lnTo>
                    <a:lnTo>
                      <a:pt x="472281" y="3544094"/>
                    </a:lnTo>
                    <a:lnTo>
                      <a:pt x="297656" y="3591719"/>
                    </a:lnTo>
                    <a:lnTo>
                      <a:pt x="75406" y="3468688"/>
                    </a:lnTo>
                    <a:lnTo>
                      <a:pt x="35719" y="3762375"/>
                    </a:lnTo>
                    <a:lnTo>
                      <a:pt x="51594" y="3742532"/>
                    </a:lnTo>
                    <a:lnTo>
                      <a:pt x="146844" y="3964782"/>
                    </a:lnTo>
                    <a:lnTo>
                      <a:pt x="297656" y="4210844"/>
                    </a:lnTo>
                    <a:lnTo>
                      <a:pt x="968375" y="4262438"/>
                    </a:lnTo>
                    <a:lnTo>
                      <a:pt x="1440656" y="4210844"/>
                    </a:lnTo>
                    <a:lnTo>
                      <a:pt x="1762125" y="3964782"/>
                    </a:lnTo>
                    <a:lnTo>
                      <a:pt x="2159000" y="4210844"/>
                    </a:lnTo>
                    <a:lnTo>
                      <a:pt x="2357437" y="4361657"/>
                    </a:lnTo>
                    <a:lnTo>
                      <a:pt x="2655094" y="4286250"/>
                    </a:lnTo>
                    <a:lnTo>
                      <a:pt x="2924969" y="4163219"/>
                    </a:lnTo>
                    <a:lnTo>
                      <a:pt x="3448844" y="4437063"/>
                    </a:lnTo>
                    <a:lnTo>
                      <a:pt x="3992562" y="4758532"/>
                    </a:lnTo>
                    <a:lnTo>
                      <a:pt x="4167187" y="4933157"/>
                    </a:lnTo>
                    <a:lnTo>
                      <a:pt x="4464844" y="4734719"/>
                    </a:lnTo>
                    <a:lnTo>
                      <a:pt x="4710906" y="4881563"/>
                    </a:lnTo>
                    <a:lnTo>
                      <a:pt x="4861719" y="5004594"/>
                    </a:lnTo>
                    <a:lnTo>
                      <a:pt x="5083969" y="4980782"/>
                    </a:lnTo>
                    <a:lnTo>
                      <a:pt x="5234781" y="4782344"/>
                    </a:lnTo>
                    <a:lnTo>
                      <a:pt x="5580062" y="4980782"/>
                    </a:lnTo>
                    <a:lnTo>
                      <a:pt x="6004719" y="4806157"/>
                    </a:lnTo>
                    <a:lnTo>
                      <a:pt x="6250781" y="4881563"/>
                    </a:lnTo>
                    <a:lnTo>
                      <a:pt x="6496844" y="4683125"/>
                    </a:lnTo>
                    <a:lnTo>
                      <a:pt x="6647656" y="4607719"/>
                    </a:lnTo>
                    <a:lnTo>
                      <a:pt x="6695281" y="4643438"/>
                    </a:lnTo>
                    <a:lnTo>
                      <a:pt x="6746875" y="4306094"/>
                    </a:lnTo>
                    <a:lnTo>
                      <a:pt x="6568281" y="4103688"/>
                    </a:lnTo>
                    <a:lnTo>
                      <a:pt x="6266656" y="3901282"/>
                    </a:lnTo>
                    <a:lnTo>
                      <a:pt x="6139656" y="4103688"/>
                    </a:lnTo>
                    <a:lnTo>
                      <a:pt x="6064250" y="4127500"/>
                    </a:lnTo>
                    <a:lnTo>
                      <a:pt x="6040437" y="3750469"/>
                    </a:lnTo>
                    <a:lnTo>
                      <a:pt x="6266656" y="3698875"/>
                    </a:lnTo>
                    <a:lnTo>
                      <a:pt x="6215062" y="3349625"/>
                    </a:lnTo>
                    <a:lnTo>
                      <a:pt x="5913437" y="3298032"/>
                    </a:lnTo>
                    <a:lnTo>
                      <a:pt x="6064250" y="3044032"/>
                    </a:lnTo>
                    <a:lnTo>
                      <a:pt x="6492875" y="2944813"/>
                    </a:lnTo>
                    <a:lnTo>
                      <a:pt x="6643687" y="2341563"/>
                    </a:lnTo>
                    <a:lnTo>
                      <a:pt x="6869906" y="2238375"/>
                    </a:lnTo>
                    <a:lnTo>
                      <a:pt x="6568281" y="2012157"/>
                    </a:lnTo>
                    <a:lnTo>
                      <a:pt x="6671469" y="1785938"/>
                    </a:lnTo>
                    <a:lnTo>
                      <a:pt x="6719094" y="1031875"/>
                    </a:lnTo>
                    <a:lnTo>
                      <a:pt x="6615906" y="448469"/>
                    </a:lnTo>
                    <a:lnTo>
                      <a:pt x="6092031" y="500063"/>
                    </a:lnTo>
                    <a:lnTo>
                      <a:pt x="5738812" y="452438"/>
                    </a:lnTo>
                    <a:lnTo>
                      <a:pt x="5083969" y="627063"/>
                    </a:lnTo>
                    <a:lnTo>
                      <a:pt x="4528344" y="1154907"/>
                    </a:lnTo>
                    <a:lnTo>
                      <a:pt x="4075906" y="1004094"/>
                    </a:lnTo>
                    <a:lnTo>
                      <a:pt x="3623469" y="956469"/>
                    </a:lnTo>
                    <a:lnTo>
                      <a:pt x="3270250" y="603250"/>
                    </a:lnTo>
                    <a:lnTo>
                      <a:pt x="2639219" y="424657"/>
                    </a:lnTo>
                    <a:lnTo>
                      <a:pt x="1785937" y="500063"/>
                    </a:lnTo>
                    <a:lnTo>
                      <a:pt x="1559719" y="325438"/>
                    </a:lnTo>
                    <a:lnTo>
                      <a:pt x="1103312" y="325438"/>
                    </a:lnTo>
                    <a:lnTo>
                      <a:pt x="777875" y="452438"/>
                    </a:lnTo>
                    <a:lnTo>
                      <a:pt x="627062" y="349250"/>
                    </a:lnTo>
                    <a:lnTo>
                      <a:pt x="627062" y="75407"/>
                    </a:lnTo>
                    <a:lnTo>
                      <a:pt x="575469" y="0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80" name="FR-62">
                <a:extLst>
                  <a:ext uri="{FF2B5EF4-FFF2-40B4-BE49-F238E27FC236}">
                    <a16:creationId xmlns:a16="http://schemas.microsoft.com/office/drawing/2014/main" id="{8F6E6E4F-DC10-4549-AD2C-D3FAE6108E78}"/>
                  </a:ext>
                </a:extLst>
              </p:cNvPr>
              <p:cNvSpPr/>
              <p:nvPr/>
            </p:nvSpPr>
            <p:spPr>
              <a:xfrm>
                <a:off x="2750267" y="188238"/>
                <a:ext cx="681496" cy="636607"/>
              </a:xfrm>
              <a:custGeom>
                <a:avLst/>
                <a:gdLst/>
                <a:ahLst/>
                <a:cxnLst/>
                <a:rect l="0" t="0" r="0" b="0"/>
                <a:pathLst>
                  <a:path w="7528720" h="7100095">
                    <a:moveTo>
                      <a:pt x="2472531" y="0"/>
                    </a:moveTo>
                    <a:lnTo>
                      <a:pt x="1099344" y="261937"/>
                    </a:lnTo>
                    <a:lnTo>
                      <a:pt x="7937" y="1103312"/>
                    </a:lnTo>
                    <a:lnTo>
                      <a:pt x="7937" y="4452937"/>
                    </a:lnTo>
                    <a:lnTo>
                      <a:pt x="0" y="4552156"/>
                    </a:lnTo>
                    <a:lnTo>
                      <a:pt x="384969" y="4643437"/>
                    </a:lnTo>
                    <a:lnTo>
                      <a:pt x="508000" y="4917281"/>
                    </a:lnTo>
                    <a:lnTo>
                      <a:pt x="805656" y="4841875"/>
                    </a:lnTo>
                    <a:lnTo>
                      <a:pt x="980281" y="4619625"/>
                    </a:lnTo>
                    <a:lnTo>
                      <a:pt x="1202531" y="4695031"/>
                    </a:lnTo>
                    <a:lnTo>
                      <a:pt x="1674812" y="5064125"/>
                    </a:lnTo>
                    <a:lnTo>
                      <a:pt x="1849437" y="4992687"/>
                    </a:lnTo>
                    <a:lnTo>
                      <a:pt x="1972469" y="5290344"/>
                    </a:lnTo>
                    <a:lnTo>
                      <a:pt x="2416969" y="5488781"/>
                    </a:lnTo>
                    <a:lnTo>
                      <a:pt x="2416969" y="5734844"/>
                    </a:lnTo>
                    <a:lnTo>
                      <a:pt x="2742406" y="5857875"/>
                    </a:lnTo>
                    <a:lnTo>
                      <a:pt x="3063875" y="5734844"/>
                    </a:lnTo>
                    <a:lnTo>
                      <a:pt x="3683000" y="5659437"/>
                    </a:lnTo>
                    <a:lnTo>
                      <a:pt x="3833812" y="5786437"/>
                    </a:lnTo>
                    <a:lnTo>
                      <a:pt x="4131469" y="5659437"/>
                    </a:lnTo>
                    <a:lnTo>
                      <a:pt x="4278312" y="5909469"/>
                    </a:lnTo>
                    <a:lnTo>
                      <a:pt x="3909219" y="6155531"/>
                    </a:lnTo>
                    <a:lnTo>
                      <a:pt x="3909219" y="6504781"/>
                    </a:lnTo>
                    <a:lnTo>
                      <a:pt x="4032250" y="6627812"/>
                    </a:lnTo>
                    <a:lnTo>
                      <a:pt x="4131469" y="6604000"/>
                    </a:lnTo>
                    <a:lnTo>
                      <a:pt x="4202906" y="6405562"/>
                    </a:lnTo>
                    <a:lnTo>
                      <a:pt x="4429125" y="6254750"/>
                    </a:lnTo>
                    <a:lnTo>
                      <a:pt x="4651375" y="6429375"/>
                    </a:lnTo>
                    <a:lnTo>
                      <a:pt x="5171281" y="6604000"/>
                    </a:lnTo>
                    <a:lnTo>
                      <a:pt x="5393531" y="6604000"/>
                    </a:lnTo>
                    <a:lnTo>
                      <a:pt x="5393531" y="6353969"/>
                    </a:lnTo>
                    <a:lnTo>
                      <a:pt x="5718969" y="6580187"/>
                    </a:lnTo>
                    <a:lnTo>
                      <a:pt x="5742781" y="6778625"/>
                    </a:lnTo>
                    <a:lnTo>
                      <a:pt x="5591969" y="7000875"/>
                    </a:lnTo>
                    <a:lnTo>
                      <a:pt x="5865812" y="6850062"/>
                    </a:lnTo>
                    <a:lnTo>
                      <a:pt x="6092031" y="6750844"/>
                    </a:lnTo>
                    <a:lnTo>
                      <a:pt x="6187281" y="6925469"/>
                    </a:lnTo>
                    <a:lnTo>
                      <a:pt x="6187281" y="7100094"/>
                    </a:lnTo>
                    <a:lnTo>
                      <a:pt x="6560344" y="6901656"/>
                    </a:lnTo>
                    <a:lnTo>
                      <a:pt x="7155656" y="6901656"/>
                    </a:lnTo>
                    <a:lnTo>
                      <a:pt x="7179469" y="6925469"/>
                    </a:lnTo>
                    <a:lnTo>
                      <a:pt x="7326312" y="6643687"/>
                    </a:lnTo>
                    <a:lnTo>
                      <a:pt x="7250906" y="6516687"/>
                    </a:lnTo>
                    <a:lnTo>
                      <a:pt x="7024687" y="6469062"/>
                    </a:lnTo>
                    <a:lnTo>
                      <a:pt x="6774656" y="6469062"/>
                    </a:lnTo>
                    <a:lnTo>
                      <a:pt x="6623844" y="6417469"/>
                    </a:lnTo>
                    <a:lnTo>
                      <a:pt x="6873875" y="6266656"/>
                    </a:lnTo>
                    <a:lnTo>
                      <a:pt x="7100094" y="6290469"/>
                    </a:lnTo>
                    <a:lnTo>
                      <a:pt x="7326312" y="6266656"/>
                    </a:lnTo>
                    <a:lnTo>
                      <a:pt x="7354094" y="5861844"/>
                    </a:lnTo>
                    <a:lnTo>
                      <a:pt x="7504906" y="5762625"/>
                    </a:lnTo>
                    <a:lnTo>
                      <a:pt x="7528719" y="5536406"/>
                    </a:lnTo>
                    <a:lnTo>
                      <a:pt x="7250906" y="5357812"/>
                    </a:lnTo>
                    <a:lnTo>
                      <a:pt x="6925469" y="5334000"/>
                    </a:lnTo>
                    <a:lnTo>
                      <a:pt x="6850062" y="5282406"/>
                    </a:lnTo>
                    <a:lnTo>
                      <a:pt x="7052469" y="5131594"/>
                    </a:lnTo>
                    <a:lnTo>
                      <a:pt x="7100094" y="4980781"/>
                    </a:lnTo>
                    <a:lnTo>
                      <a:pt x="6925469" y="4857750"/>
                    </a:lnTo>
                    <a:lnTo>
                      <a:pt x="6671469" y="4552156"/>
                    </a:lnTo>
                    <a:lnTo>
                      <a:pt x="6699250" y="4401344"/>
                    </a:lnTo>
                    <a:lnTo>
                      <a:pt x="7024687" y="4250531"/>
                    </a:lnTo>
                    <a:lnTo>
                      <a:pt x="7076281" y="4075906"/>
                    </a:lnTo>
                    <a:lnTo>
                      <a:pt x="6850062" y="3972719"/>
                    </a:lnTo>
                    <a:lnTo>
                      <a:pt x="6723062" y="3647281"/>
                    </a:lnTo>
                    <a:lnTo>
                      <a:pt x="6270625" y="3595687"/>
                    </a:lnTo>
                    <a:lnTo>
                      <a:pt x="5818187" y="3472656"/>
                    </a:lnTo>
                    <a:lnTo>
                      <a:pt x="5766594" y="2968625"/>
                    </a:lnTo>
                    <a:lnTo>
                      <a:pt x="6092031" y="2766219"/>
                    </a:lnTo>
                    <a:lnTo>
                      <a:pt x="5969000" y="2512219"/>
                    </a:lnTo>
                    <a:lnTo>
                      <a:pt x="5715000" y="2512219"/>
                    </a:lnTo>
                    <a:lnTo>
                      <a:pt x="5540375" y="2790031"/>
                    </a:lnTo>
                    <a:lnTo>
                      <a:pt x="4758531" y="2742406"/>
                    </a:lnTo>
                    <a:lnTo>
                      <a:pt x="4127500" y="2587625"/>
                    </a:lnTo>
                    <a:lnTo>
                      <a:pt x="3778250" y="2210594"/>
                    </a:lnTo>
                    <a:lnTo>
                      <a:pt x="3778250" y="1908969"/>
                    </a:lnTo>
                    <a:lnTo>
                      <a:pt x="4052094" y="1781969"/>
                    </a:lnTo>
                    <a:lnTo>
                      <a:pt x="3825875" y="1607344"/>
                    </a:lnTo>
                    <a:lnTo>
                      <a:pt x="3274219" y="1583531"/>
                    </a:lnTo>
                    <a:lnTo>
                      <a:pt x="2944812" y="750094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81" name="FR-59">
                <a:extLst>
                  <a:ext uri="{FF2B5EF4-FFF2-40B4-BE49-F238E27FC236}">
                    <a16:creationId xmlns:a16="http://schemas.microsoft.com/office/drawing/2014/main" id="{EE94C6DB-1D90-44AB-AF1D-A56BC090227A}"/>
                  </a:ext>
                </a:extLst>
              </p:cNvPr>
              <p:cNvSpPr/>
              <p:nvPr/>
            </p:nvSpPr>
            <p:spPr>
              <a:xfrm>
                <a:off x="2971754" y="128558"/>
                <a:ext cx="885945" cy="722635"/>
              </a:xfrm>
              <a:custGeom>
                <a:avLst/>
                <a:gdLst/>
                <a:ahLst/>
                <a:cxnLst/>
                <a:rect l="0" t="0" r="0" b="0"/>
                <a:pathLst>
                  <a:path w="9989345" h="8004969">
                    <a:moveTo>
                      <a:pt x="2099469" y="0"/>
                    </a:moveTo>
                    <a:lnTo>
                      <a:pt x="1305719" y="373062"/>
                    </a:lnTo>
                    <a:lnTo>
                      <a:pt x="67469" y="571500"/>
                    </a:lnTo>
                    <a:lnTo>
                      <a:pt x="0" y="583406"/>
                    </a:lnTo>
                    <a:lnTo>
                      <a:pt x="472281" y="1333500"/>
                    </a:lnTo>
                    <a:lnTo>
                      <a:pt x="801688" y="2166937"/>
                    </a:lnTo>
                    <a:lnTo>
                      <a:pt x="1353344" y="2190750"/>
                    </a:lnTo>
                    <a:lnTo>
                      <a:pt x="1579563" y="2365375"/>
                    </a:lnTo>
                    <a:lnTo>
                      <a:pt x="1305719" y="2492375"/>
                    </a:lnTo>
                    <a:lnTo>
                      <a:pt x="1305719" y="2794000"/>
                    </a:lnTo>
                    <a:lnTo>
                      <a:pt x="1654969" y="3171031"/>
                    </a:lnTo>
                    <a:lnTo>
                      <a:pt x="2286000" y="3325812"/>
                    </a:lnTo>
                    <a:lnTo>
                      <a:pt x="3067844" y="3373437"/>
                    </a:lnTo>
                    <a:lnTo>
                      <a:pt x="3242469" y="3095625"/>
                    </a:lnTo>
                    <a:lnTo>
                      <a:pt x="3496469" y="3095625"/>
                    </a:lnTo>
                    <a:lnTo>
                      <a:pt x="3619500" y="3349625"/>
                    </a:lnTo>
                    <a:lnTo>
                      <a:pt x="3294063" y="3552031"/>
                    </a:lnTo>
                    <a:lnTo>
                      <a:pt x="3345656" y="4056062"/>
                    </a:lnTo>
                    <a:lnTo>
                      <a:pt x="3798094" y="4179093"/>
                    </a:lnTo>
                    <a:lnTo>
                      <a:pt x="4250531" y="4230687"/>
                    </a:lnTo>
                    <a:lnTo>
                      <a:pt x="4377531" y="4556125"/>
                    </a:lnTo>
                    <a:lnTo>
                      <a:pt x="4603750" y="4659312"/>
                    </a:lnTo>
                    <a:lnTo>
                      <a:pt x="4552156" y="4833937"/>
                    </a:lnTo>
                    <a:lnTo>
                      <a:pt x="4226719" y="4984750"/>
                    </a:lnTo>
                    <a:lnTo>
                      <a:pt x="4198938" y="5135562"/>
                    </a:lnTo>
                    <a:lnTo>
                      <a:pt x="4452938" y="5441156"/>
                    </a:lnTo>
                    <a:lnTo>
                      <a:pt x="4627563" y="5564187"/>
                    </a:lnTo>
                    <a:lnTo>
                      <a:pt x="4579938" y="5715000"/>
                    </a:lnTo>
                    <a:lnTo>
                      <a:pt x="4377531" y="5865812"/>
                    </a:lnTo>
                    <a:lnTo>
                      <a:pt x="4452938" y="5917406"/>
                    </a:lnTo>
                    <a:lnTo>
                      <a:pt x="4778375" y="5941218"/>
                    </a:lnTo>
                    <a:lnTo>
                      <a:pt x="5056188" y="6119812"/>
                    </a:lnTo>
                    <a:lnTo>
                      <a:pt x="5032375" y="6346031"/>
                    </a:lnTo>
                    <a:lnTo>
                      <a:pt x="4881563" y="6445250"/>
                    </a:lnTo>
                    <a:lnTo>
                      <a:pt x="4853781" y="6850062"/>
                    </a:lnTo>
                    <a:lnTo>
                      <a:pt x="4627563" y="6873875"/>
                    </a:lnTo>
                    <a:lnTo>
                      <a:pt x="4401344" y="6850062"/>
                    </a:lnTo>
                    <a:lnTo>
                      <a:pt x="4151313" y="7000875"/>
                    </a:lnTo>
                    <a:lnTo>
                      <a:pt x="4302125" y="7052468"/>
                    </a:lnTo>
                    <a:lnTo>
                      <a:pt x="4552156" y="7052468"/>
                    </a:lnTo>
                    <a:lnTo>
                      <a:pt x="4778375" y="7100093"/>
                    </a:lnTo>
                    <a:lnTo>
                      <a:pt x="4853781" y="7227093"/>
                    </a:lnTo>
                    <a:lnTo>
                      <a:pt x="4706938" y="7508875"/>
                    </a:lnTo>
                    <a:lnTo>
                      <a:pt x="4905375" y="7707312"/>
                    </a:lnTo>
                    <a:lnTo>
                      <a:pt x="5103813" y="7758906"/>
                    </a:lnTo>
                    <a:lnTo>
                      <a:pt x="5302250" y="7631906"/>
                    </a:lnTo>
                    <a:lnTo>
                      <a:pt x="5576094" y="7631906"/>
                    </a:lnTo>
                    <a:lnTo>
                      <a:pt x="5651500" y="7782718"/>
                    </a:lnTo>
                    <a:lnTo>
                      <a:pt x="5750719" y="7758906"/>
                    </a:lnTo>
                    <a:lnTo>
                      <a:pt x="6048375" y="7584281"/>
                    </a:lnTo>
                    <a:lnTo>
                      <a:pt x="6346031" y="7758906"/>
                    </a:lnTo>
                    <a:lnTo>
                      <a:pt x="6742906" y="7485062"/>
                    </a:lnTo>
                    <a:lnTo>
                      <a:pt x="6917531" y="7485062"/>
                    </a:lnTo>
                    <a:lnTo>
                      <a:pt x="7115969" y="7659687"/>
                    </a:lnTo>
                    <a:lnTo>
                      <a:pt x="7512844" y="7385843"/>
                    </a:lnTo>
                    <a:lnTo>
                      <a:pt x="7683500" y="7409656"/>
                    </a:lnTo>
                    <a:lnTo>
                      <a:pt x="7834313" y="7532687"/>
                    </a:lnTo>
                    <a:lnTo>
                      <a:pt x="8382000" y="7584281"/>
                    </a:lnTo>
                    <a:lnTo>
                      <a:pt x="8429625" y="7806531"/>
                    </a:lnTo>
                    <a:lnTo>
                      <a:pt x="8703469" y="7560468"/>
                    </a:lnTo>
                    <a:lnTo>
                      <a:pt x="8850313" y="7560468"/>
                    </a:lnTo>
                    <a:lnTo>
                      <a:pt x="8949531" y="7881937"/>
                    </a:lnTo>
                    <a:lnTo>
                      <a:pt x="9421813" y="8004968"/>
                    </a:lnTo>
                    <a:lnTo>
                      <a:pt x="9556750" y="7913687"/>
                    </a:lnTo>
                    <a:lnTo>
                      <a:pt x="9517063" y="7913687"/>
                    </a:lnTo>
                    <a:lnTo>
                      <a:pt x="9493250" y="7667625"/>
                    </a:lnTo>
                    <a:lnTo>
                      <a:pt x="9989344" y="7369968"/>
                    </a:lnTo>
                    <a:lnTo>
                      <a:pt x="9913938" y="6897687"/>
                    </a:lnTo>
                    <a:lnTo>
                      <a:pt x="9441656" y="6774656"/>
                    </a:lnTo>
                    <a:lnTo>
                      <a:pt x="9564688" y="6647656"/>
                    </a:lnTo>
                    <a:lnTo>
                      <a:pt x="9564688" y="6302375"/>
                    </a:lnTo>
                    <a:lnTo>
                      <a:pt x="9937750" y="6028531"/>
                    </a:lnTo>
                    <a:lnTo>
                      <a:pt x="9838531" y="5830093"/>
                    </a:lnTo>
                    <a:lnTo>
                      <a:pt x="9044781" y="5210968"/>
                    </a:lnTo>
                    <a:lnTo>
                      <a:pt x="7655719" y="5286375"/>
                    </a:lnTo>
                    <a:lnTo>
                      <a:pt x="7508875" y="5532437"/>
                    </a:lnTo>
                    <a:lnTo>
                      <a:pt x="7334250" y="5532437"/>
                    </a:lnTo>
                    <a:lnTo>
                      <a:pt x="7358063" y="4663281"/>
                    </a:lnTo>
                    <a:lnTo>
                      <a:pt x="6961188" y="4194968"/>
                    </a:lnTo>
                    <a:lnTo>
                      <a:pt x="6663531" y="4242593"/>
                    </a:lnTo>
                    <a:lnTo>
                      <a:pt x="6488906" y="4044156"/>
                    </a:lnTo>
                    <a:lnTo>
                      <a:pt x="5992813" y="4266406"/>
                    </a:lnTo>
                    <a:lnTo>
                      <a:pt x="5822156" y="4095750"/>
                    </a:lnTo>
                    <a:lnTo>
                      <a:pt x="5472906" y="4044156"/>
                    </a:lnTo>
                    <a:lnTo>
                      <a:pt x="5373688" y="3722687"/>
                    </a:lnTo>
                    <a:lnTo>
                      <a:pt x="5349875" y="2730500"/>
                    </a:lnTo>
                    <a:lnTo>
                      <a:pt x="5127625" y="2631281"/>
                    </a:lnTo>
                    <a:lnTo>
                      <a:pt x="5099844" y="2480468"/>
                    </a:lnTo>
                    <a:lnTo>
                      <a:pt x="4953000" y="2480468"/>
                    </a:lnTo>
                    <a:lnTo>
                      <a:pt x="4901406" y="2182812"/>
                    </a:lnTo>
                    <a:lnTo>
                      <a:pt x="4579938" y="2210593"/>
                    </a:lnTo>
                    <a:lnTo>
                      <a:pt x="3960813" y="2409031"/>
                    </a:lnTo>
                    <a:lnTo>
                      <a:pt x="3663156" y="2778125"/>
                    </a:lnTo>
                    <a:lnTo>
                      <a:pt x="3365500" y="2778125"/>
                    </a:lnTo>
                    <a:lnTo>
                      <a:pt x="3167063" y="2532062"/>
                    </a:lnTo>
                    <a:lnTo>
                      <a:pt x="3091656" y="2258218"/>
                    </a:lnTo>
                    <a:lnTo>
                      <a:pt x="2845594" y="1984375"/>
                    </a:lnTo>
                    <a:lnTo>
                      <a:pt x="2496344" y="1984375"/>
                    </a:lnTo>
                    <a:lnTo>
                      <a:pt x="2349500" y="1714500"/>
                    </a:lnTo>
                    <a:lnTo>
                      <a:pt x="2349500" y="1289843"/>
                    </a:lnTo>
                    <a:lnTo>
                      <a:pt x="2520156" y="1019968"/>
                    </a:lnTo>
                    <a:lnTo>
                      <a:pt x="2420938" y="646906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82" name="FR-02">
                <a:extLst>
                  <a:ext uri="{FF2B5EF4-FFF2-40B4-BE49-F238E27FC236}">
                    <a16:creationId xmlns:a16="http://schemas.microsoft.com/office/drawing/2014/main" id="{7033373D-2958-4660-A63A-53FC05F69ACB}"/>
                  </a:ext>
                </a:extLst>
              </p:cNvPr>
              <p:cNvSpPr/>
              <p:nvPr/>
            </p:nvSpPr>
            <p:spPr>
              <a:xfrm>
                <a:off x="3341685" y="794268"/>
                <a:ext cx="545197" cy="791457"/>
              </a:xfrm>
              <a:custGeom>
                <a:avLst/>
                <a:gdLst/>
                <a:ahLst/>
                <a:cxnLst/>
                <a:rect l="0" t="0" r="0" b="0"/>
                <a:pathLst>
                  <a:path w="6092033" h="8743158">
                    <a:moveTo>
                      <a:pt x="3389313" y="0"/>
                    </a:moveTo>
                    <a:lnTo>
                      <a:pt x="2992438" y="273844"/>
                    </a:lnTo>
                    <a:lnTo>
                      <a:pt x="2794000" y="99219"/>
                    </a:lnTo>
                    <a:lnTo>
                      <a:pt x="2619375" y="99219"/>
                    </a:lnTo>
                    <a:lnTo>
                      <a:pt x="2222500" y="373063"/>
                    </a:lnTo>
                    <a:lnTo>
                      <a:pt x="1924844" y="198438"/>
                    </a:lnTo>
                    <a:lnTo>
                      <a:pt x="1627188" y="373063"/>
                    </a:lnTo>
                    <a:lnTo>
                      <a:pt x="1527969" y="396875"/>
                    </a:lnTo>
                    <a:lnTo>
                      <a:pt x="1452563" y="246063"/>
                    </a:lnTo>
                    <a:lnTo>
                      <a:pt x="1178719" y="246063"/>
                    </a:lnTo>
                    <a:lnTo>
                      <a:pt x="980282" y="373063"/>
                    </a:lnTo>
                    <a:lnTo>
                      <a:pt x="972344" y="373063"/>
                    </a:lnTo>
                    <a:lnTo>
                      <a:pt x="1031875" y="722313"/>
                    </a:lnTo>
                    <a:lnTo>
                      <a:pt x="706438" y="1075532"/>
                    </a:lnTo>
                    <a:lnTo>
                      <a:pt x="706438" y="1400969"/>
                    </a:lnTo>
                    <a:lnTo>
                      <a:pt x="480219" y="1654969"/>
                    </a:lnTo>
                    <a:lnTo>
                      <a:pt x="531813" y="1956594"/>
                    </a:lnTo>
                    <a:lnTo>
                      <a:pt x="654844" y="2460625"/>
                    </a:lnTo>
                    <a:lnTo>
                      <a:pt x="805657" y="3317875"/>
                    </a:lnTo>
                    <a:lnTo>
                      <a:pt x="758032" y="4071938"/>
                    </a:lnTo>
                    <a:lnTo>
                      <a:pt x="654844" y="4298157"/>
                    </a:lnTo>
                    <a:lnTo>
                      <a:pt x="956469" y="4524375"/>
                    </a:lnTo>
                    <a:lnTo>
                      <a:pt x="730250" y="4627563"/>
                    </a:lnTo>
                    <a:lnTo>
                      <a:pt x="579438" y="5230813"/>
                    </a:lnTo>
                    <a:lnTo>
                      <a:pt x="150813" y="5330032"/>
                    </a:lnTo>
                    <a:lnTo>
                      <a:pt x="0" y="5584032"/>
                    </a:lnTo>
                    <a:lnTo>
                      <a:pt x="301625" y="5635625"/>
                    </a:lnTo>
                    <a:lnTo>
                      <a:pt x="353219" y="5984875"/>
                    </a:lnTo>
                    <a:lnTo>
                      <a:pt x="127000" y="6036469"/>
                    </a:lnTo>
                    <a:lnTo>
                      <a:pt x="150813" y="6413500"/>
                    </a:lnTo>
                    <a:lnTo>
                      <a:pt x="226219" y="6389688"/>
                    </a:lnTo>
                    <a:lnTo>
                      <a:pt x="353219" y="6187282"/>
                    </a:lnTo>
                    <a:lnTo>
                      <a:pt x="654844" y="6389688"/>
                    </a:lnTo>
                    <a:lnTo>
                      <a:pt x="833438" y="6592094"/>
                    </a:lnTo>
                    <a:lnTo>
                      <a:pt x="781844" y="6929438"/>
                    </a:lnTo>
                    <a:lnTo>
                      <a:pt x="1008063" y="7092157"/>
                    </a:lnTo>
                    <a:lnTo>
                      <a:pt x="1083469" y="7639844"/>
                    </a:lnTo>
                    <a:lnTo>
                      <a:pt x="1750219" y="8282782"/>
                    </a:lnTo>
                    <a:lnTo>
                      <a:pt x="1972469" y="8358188"/>
                    </a:lnTo>
                    <a:lnTo>
                      <a:pt x="2099469" y="8655844"/>
                    </a:lnTo>
                    <a:lnTo>
                      <a:pt x="2516188" y="8743157"/>
                    </a:lnTo>
                    <a:lnTo>
                      <a:pt x="2567782" y="8679657"/>
                    </a:lnTo>
                    <a:lnTo>
                      <a:pt x="2694782" y="8409782"/>
                    </a:lnTo>
                    <a:lnTo>
                      <a:pt x="3067844" y="8235157"/>
                    </a:lnTo>
                    <a:lnTo>
                      <a:pt x="3266282" y="7715250"/>
                    </a:lnTo>
                    <a:lnTo>
                      <a:pt x="3488532" y="7564438"/>
                    </a:lnTo>
                    <a:lnTo>
                      <a:pt x="3361532" y="7389813"/>
                    </a:lnTo>
                    <a:lnTo>
                      <a:pt x="3040063" y="7389813"/>
                    </a:lnTo>
                    <a:lnTo>
                      <a:pt x="2992438" y="7219157"/>
                    </a:lnTo>
                    <a:lnTo>
                      <a:pt x="3214688" y="7119938"/>
                    </a:lnTo>
                    <a:lnTo>
                      <a:pt x="3313907" y="6969125"/>
                    </a:lnTo>
                    <a:lnTo>
                      <a:pt x="3091657" y="6822282"/>
                    </a:lnTo>
                    <a:lnTo>
                      <a:pt x="3163094" y="6596063"/>
                    </a:lnTo>
                    <a:lnTo>
                      <a:pt x="3734594" y="6548438"/>
                    </a:lnTo>
                    <a:lnTo>
                      <a:pt x="3635375" y="6326188"/>
                    </a:lnTo>
                    <a:lnTo>
                      <a:pt x="3290094" y="6099969"/>
                    </a:lnTo>
                    <a:lnTo>
                      <a:pt x="3290094" y="5433219"/>
                    </a:lnTo>
                    <a:lnTo>
                      <a:pt x="3758407" y="5083969"/>
                    </a:lnTo>
                    <a:lnTo>
                      <a:pt x="4282282" y="5083969"/>
                    </a:lnTo>
                    <a:lnTo>
                      <a:pt x="4230688" y="4837907"/>
                    </a:lnTo>
                    <a:lnTo>
                      <a:pt x="4528344" y="4710907"/>
                    </a:lnTo>
                    <a:lnTo>
                      <a:pt x="4949032" y="4984750"/>
                    </a:lnTo>
                    <a:lnTo>
                      <a:pt x="5123657" y="4937125"/>
                    </a:lnTo>
                    <a:lnTo>
                      <a:pt x="5099844" y="4091782"/>
                    </a:lnTo>
                    <a:lnTo>
                      <a:pt x="5175250" y="3794125"/>
                    </a:lnTo>
                    <a:lnTo>
                      <a:pt x="5274469" y="3448844"/>
                    </a:lnTo>
                    <a:lnTo>
                      <a:pt x="4949032" y="3274219"/>
                    </a:lnTo>
                    <a:lnTo>
                      <a:pt x="5024438" y="3075782"/>
                    </a:lnTo>
                    <a:lnTo>
                      <a:pt x="5496719" y="2976563"/>
                    </a:lnTo>
                    <a:lnTo>
                      <a:pt x="5496719" y="2655094"/>
                    </a:lnTo>
                    <a:lnTo>
                      <a:pt x="5869782" y="2456657"/>
                    </a:lnTo>
                    <a:lnTo>
                      <a:pt x="5969000" y="2159000"/>
                    </a:lnTo>
                    <a:lnTo>
                      <a:pt x="5845969" y="1960563"/>
                    </a:lnTo>
                    <a:lnTo>
                      <a:pt x="5869782" y="1587500"/>
                    </a:lnTo>
                    <a:lnTo>
                      <a:pt x="6092032" y="1389063"/>
                    </a:lnTo>
                    <a:lnTo>
                      <a:pt x="5869782" y="968375"/>
                    </a:lnTo>
                    <a:lnTo>
                      <a:pt x="5937250" y="527844"/>
                    </a:lnTo>
                    <a:lnTo>
                      <a:pt x="5433219" y="527844"/>
                    </a:lnTo>
                    <a:lnTo>
                      <a:pt x="5298282" y="619125"/>
                    </a:lnTo>
                    <a:lnTo>
                      <a:pt x="4826000" y="496094"/>
                    </a:lnTo>
                    <a:lnTo>
                      <a:pt x="4726782" y="174625"/>
                    </a:lnTo>
                    <a:lnTo>
                      <a:pt x="4579938" y="174625"/>
                    </a:lnTo>
                    <a:lnTo>
                      <a:pt x="4306094" y="420688"/>
                    </a:lnTo>
                    <a:lnTo>
                      <a:pt x="4258469" y="198438"/>
                    </a:lnTo>
                    <a:lnTo>
                      <a:pt x="3710782" y="146844"/>
                    </a:lnTo>
                    <a:lnTo>
                      <a:pt x="3559969" y="23813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83" name="FR-80">
                <a:extLst>
                  <a:ext uri="{FF2B5EF4-FFF2-40B4-BE49-F238E27FC236}">
                    <a16:creationId xmlns:a16="http://schemas.microsoft.com/office/drawing/2014/main" id="{34BBBC39-B883-4150-A7AF-E542275A67FF}"/>
                  </a:ext>
                </a:extLst>
              </p:cNvPr>
              <p:cNvSpPr/>
              <p:nvPr/>
            </p:nvSpPr>
            <p:spPr>
              <a:xfrm>
                <a:off x="2665081" y="593109"/>
                <a:ext cx="766683" cy="516168"/>
              </a:xfrm>
              <a:custGeom>
                <a:avLst/>
                <a:gdLst/>
                <a:ahLst/>
                <a:cxnLst/>
                <a:rect l="0" t="0" r="0" b="0"/>
                <a:pathLst>
                  <a:path w="8624094" h="5691189">
                    <a:moveTo>
                      <a:pt x="996156" y="0"/>
                    </a:moveTo>
                    <a:lnTo>
                      <a:pt x="928687" y="817563"/>
                    </a:lnTo>
                    <a:lnTo>
                      <a:pt x="1476375" y="1313656"/>
                    </a:lnTo>
                    <a:lnTo>
                      <a:pt x="1476375" y="1563688"/>
                    </a:lnTo>
                    <a:lnTo>
                      <a:pt x="805656" y="1166813"/>
                    </a:lnTo>
                    <a:lnTo>
                      <a:pt x="0" y="2159000"/>
                    </a:lnTo>
                    <a:lnTo>
                      <a:pt x="214312" y="2250281"/>
                    </a:lnTo>
                    <a:lnTo>
                      <a:pt x="488156" y="2226469"/>
                    </a:lnTo>
                    <a:lnTo>
                      <a:pt x="611187" y="2472531"/>
                    </a:lnTo>
                    <a:lnTo>
                      <a:pt x="1702593" y="3540125"/>
                    </a:lnTo>
                    <a:lnTo>
                      <a:pt x="1778000" y="3984625"/>
                    </a:lnTo>
                    <a:lnTo>
                      <a:pt x="2024062" y="4433094"/>
                    </a:lnTo>
                    <a:lnTo>
                      <a:pt x="1940718" y="4536281"/>
                    </a:lnTo>
                    <a:lnTo>
                      <a:pt x="2254250" y="4536281"/>
                    </a:lnTo>
                    <a:lnTo>
                      <a:pt x="2305843" y="4611688"/>
                    </a:lnTo>
                    <a:lnTo>
                      <a:pt x="2305843" y="4885531"/>
                    </a:lnTo>
                    <a:lnTo>
                      <a:pt x="2456656" y="4988719"/>
                    </a:lnTo>
                    <a:lnTo>
                      <a:pt x="2782093" y="4861719"/>
                    </a:lnTo>
                    <a:lnTo>
                      <a:pt x="3238500" y="4861719"/>
                    </a:lnTo>
                    <a:lnTo>
                      <a:pt x="3464718" y="5036344"/>
                    </a:lnTo>
                    <a:lnTo>
                      <a:pt x="4318000" y="4960938"/>
                    </a:lnTo>
                    <a:lnTo>
                      <a:pt x="4949031" y="5139531"/>
                    </a:lnTo>
                    <a:lnTo>
                      <a:pt x="5302250" y="5492750"/>
                    </a:lnTo>
                    <a:lnTo>
                      <a:pt x="5754687" y="5540375"/>
                    </a:lnTo>
                    <a:lnTo>
                      <a:pt x="6207125" y="5691188"/>
                    </a:lnTo>
                    <a:lnTo>
                      <a:pt x="6762750" y="5163344"/>
                    </a:lnTo>
                    <a:lnTo>
                      <a:pt x="7417593" y="4988719"/>
                    </a:lnTo>
                    <a:lnTo>
                      <a:pt x="7770812" y="5036344"/>
                    </a:lnTo>
                    <a:lnTo>
                      <a:pt x="8294687" y="4984750"/>
                    </a:lnTo>
                    <a:lnTo>
                      <a:pt x="8247062" y="4710906"/>
                    </a:lnTo>
                    <a:lnTo>
                      <a:pt x="8124031" y="4206875"/>
                    </a:lnTo>
                    <a:lnTo>
                      <a:pt x="8072437" y="3905250"/>
                    </a:lnTo>
                    <a:lnTo>
                      <a:pt x="8298656" y="3651250"/>
                    </a:lnTo>
                    <a:lnTo>
                      <a:pt x="8298656" y="3325813"/>
                    </a:lnTo>
                    <a:lnTo>
                      <a:pt x="8624093" y="2972594"/>
                    </a:lnTo>
                    <a:lnTo>
                      <a:pt x="8564562" y="2623344"/>
                    </a:lnTo>
                    <a:lnTo>
                      <a:pt x="8374062" y="2571750"/>
                    </a:lnTo>
                    <a:lnTo>
                      <a:pt x="8151812" y="2349500"/>
                    </a:lnTo>
                    <a:lnTo>
                      <a:pt x="7556500" y="2349500"/>
                    </a:lnTo>
                    <a:lnTo>
                      <a:pt x="7183437" y="2547938"/>
                    </a:lnTo>
                    <a:lnTo>
                      <a:pt x="7183437" y="2373313"/>
                    </a:lnTo>
                    <a:lnTo>
                      <a:pt x="7088187" y="2198688"/>
                    </a:lnTo>
                    <a:lnTo>
                      <a:pt x="6861968" y="2297906"/>
                    </a:lnTo>
                    <a:lnTo>
                      <a:pt x="6588125" y="2448719"/>
                    </a:lnTo>
                    <a:lnTo>
                      <a:pt x="6738937" y="2226469"/>
                    </a:lnTo>
                    <a:lnTo>
                      <a:pt x="6715125" y="2028031"/>
                    </a:lnTo>
                    <a:lnTo>
                      <a:pt x="6389687" y="1801813"/>
                    </a:lnTo>
                    <a:lnTo>
                      <a:pt x="6389687" y="2051844"/>
                    </a:lnTo>
                    <a:lnTo>
                      <a:pt x="6167437" y="2051844"/>
                    </a:lnTo>
                    <a:lnTo>
                      <a:pt x="5647531" y="1877219"/>
                    </a:lnTo>
                    <a:lnTo>
                      <a:pt x="5425281" y="1702594"/>
                    </a:lnTo>
                    <a:lnTo>
                      <a:pt x="5199062" y="1853406"/>
                    </a:lnTo>
                    <a:lnTo>
                      <a:pt x="5127625" y="2051844"/>
                    </a:lnTo>
                    <a:lnTo>
                      <a:pt x="5028406" y="2075656"/>
                    </a:lnTo>
                    <a:lnTo>
                      <a:pt x="4905375" y="1952625"/>
                    </a:lnTo>
                    <a:lnTo>
                      <a:pt x="4905375" y="1603375"/>
                    </a:lnTo>
                    <a:lnTo>
                      <a:pt x="5274468" y="1357313"/>
                    </a:lnTo>
                    <a:lnTo>
                      <a:pt x="5127625" y="1107281"/>
                    </a:lnTo>
                    <a:lnTo>
                      <a:pt x="4829968" y="1234281"/>
                    </a:lnTo>
                    <a:lnTo>
                      <a:pt x="4679156" y="1107281"/>
                    </a:lnTo>
                    <a:lnTo>
                      <a:pt x="4060031" y="1182688"/>
                    </a:lnTo>
                    <a:lnTo>
                      <a:pt x="3738562" y="1305719"/>
                    </a:lnTo>
                    <a:lnTo>
                      <a:pt x="3413125" y="1182688"/>
                    </a:lnTo>
                    <a:lnTo>
                      <a:pt x="3413125" y="936625"/>
                    </a:lnTo>
                    <a:lnTo>
                      <a:pt x="2968625" y="738188"/>
                    </a:lnTo>
                    <a:lnTo>
                      <a:pt x="2845593" y="440531"/>
                    </a:lnTo>
                    <a:lnTo>
                      <a:pt x="2670968" y="511969"/>
                    </a:lnTo>
                    <a:lnTo>
                      <a:pt x="2198687" y="142875"/>
                    </a:lnTo>
                    <a:lnTo>
                      <a:pt x="1976437" y="67469"/>
                    </a:lnTo>
                    <a:lnTo>
                      <a:pt x="1801812" y="289719"/>
                    </a:lnTo>
                    <a:lnTo>
                      <a:pt x="1504156" y="365125"/>
                    </a:lnTo>
                    <a:lnTo>
                      <a:pt x="1381125" y="91281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84" name="FR-08">
                <a:extLst>
                  <a:ext uri="{FF2B5EF4-FFF2-40B4-BE49-F238E27FC236}">
                    <a16:creationId xmlns:a16="http://schemas.microsoft.com/office/drawing/2014/main" id="{528EF757-1943-47F5-9A75-6D940805B436}"/>
                  </a:ext>
                </a:extLst>
              </p:cNvPr>
              <p:cNvSpPr/>
              <p:nvPr/>
            </p:nvSpPr>
            <p:spPr>
              <a:xfrm>
                <a:off x="3789550" y="724345"/>
                <a:ext cx="562234" cy="602196"/>
              </a:xfrm>
              <a:custGeom>
                <a:avLst/>
                <a:gdLst/>
                <a:ahLst/>
                <a:cxnLst/>
                <a:rect l="0" t="0" r="0" b="0"/>
                <a:pathLst>
                  <a:path w="6278563" h="6671470">
                    <a:moveTo>
                      <a:pt x="3421062" y="0"/>
                    </a:moveTo>
                    <a:lnTo>
                      <a:pt x="3171031" y="369094"/>
                    </a:lnTo>
                    <a:lnTo>
                      <a:pt x="2948781" y="595313"/>
                    </a:lnTo>
                    <a:lnTo>
                      <a:pt x="2948781" y="817563"/>
                    </a:lnTo>
                    <a:lnTo>
                      <a:pt x="2948781" y="1115219"/>
                    </a:lnTo>
                    <a:lnTo>
                      <a:pt x="2651125" y="1313657"/>
                    </a:lnTo>
                    <a:lnTo>
                      <a:pt x="2107406" y="1488282"/>
                    </a:lnTo>
                    <a:lnTo>
                      <a:pt x="1809750" y="1611313"/>
                    </a:lnTo>
                    <a:lnTo>
                      <a:pt x="1460500" y="1337469"/>
                    </a:lnTo>
                    <a:lnTo>
                      <a:pt x="988218" y="1337469"/>
                    </a:lnTo>
                    <a:lnTo>
                      <a:pt x="920750" y="1778000"/>
                    </a:lnTo>
                    <a:lnTo>
                      <a:pt x="1143000" y="2198688"/>
                    </a:lnTo>
                    <a:lnTo>
                      <a:pt x="920750" y="2397125"/>
                    </a:lnTo>
                    <a:lnTo>
                      <a:pt x="896937" y="2770188"/>
                    </a:lnTo>
                    <a:lnTo>
                      <a:pt x="1019968" y="2968625"/>
                    </a:lnTo>
                    <a:lnTo>
                      <a:pt x="920750" y="3266282"/>
                    </a:lnTo>
                    <a:lnTo>
                      <a:pt x="547687" y="3464719"/>
                    </a:lnTo>
                    <a:lnTo>
                      <a:pt x="547687" y="3786188"/>
                    </a:lnTo>
                    <a:lnTo>
                      <a:pt x="75406" y="3885407"/>
                    </a:lnTo>
                    <a:lnTo>
                      <a:pt x="0" y="4083844"/>
                    </a:lnTo>
                    <a:lnTo>
                      <a:pt x="325437" y="4258469"/>
                    </a:lnTo>
                    <a:lnTo>
                      <a:pt x="226218" y="4603750"/>
                    </a:lnTo>
                    <a:lnTo>
                      <a:pt x="150812" y="4901407"/>
                    </a:lnTo>
                    <a:lnTo>
                      <a:pt x="166687" y="5520532"/>
                    </a:lnTo>
                    <a:lnTo>
                      <a:pt x="769937" y="5536407"/>
                    </a:lnTo>
                    <a:lnTo>
                      <a:pt x="1297781" y="5865813"/>
                    </a:lnTo>
                    <a:lnTo>
                      <a:pt x="1397000" y="6016625"/>
                    </a:lnTo>
                    <a:lnTo>
                      <a:pt x="1674812" y="6092032"/>
                    </a:lnTo>
                    <a:lnTo>
                      <a:pt x="2079625" y="6393657"/>
                    </a:lnTo>
                    <a:lnTo>
                      <a:pt x="2405062" y="6417469"/>
                    </a:lnTo>
                    <a:lnTo>
                      <a:pt x="2480468" y="6342063"/>
                    </a:lnTo>
                    <a:lnTo>
                      <a:pt x="2809875" y="6342063"/>
                    </a:lnTo>
                    <a:lnTo>
                      <a:pt x="2960687" y="6671469"/>
                    </a:lnTo>
                    <a:lnTo>
                      <a:pt x="3135312" y="6671469"/>
                    </a:lnTo>
                    <a:lnTo>
                      <a:pt x="3238500" y="6520657"/>
                    </a:lnTo>
                    <a:lnTo>
                      <a:pt x="3841750" y="6544469"/>
                    </a:lnTo>
                    <a:lnTo>
                      <a:pt x="3940968" y="6671469"/>
                    </a:lnTo>
                    <a:lnTo>
                      <a:pt x="4016375" y="6671469"/>
                    </a:lnTo>
                    <a:lnTo>
                      <a:pt x="4270375" y="6417469"/>
                    </a:lnTo>
                    <a:lnTo>
                      <a:pt x="4496593" y="6619875"/>
                    </a:lnTo>
                    <a:cubicBezTo>
                      <a:pt x="4496593" y="6619875"/>
                      <a:pt x="4527184" y="6616669"/>
                      <a:pt x="4532312" y="6615907"/>
                    </a:cubicBezTo>
                    <a:lnTo>
                      <a:pt x="4516437" y="6512719"/>
                    </a:lnTo>
                    <a:lnTo>
                      <a:pt x="4814093" y="6365875"/>
                    </a:lnTo>
                    <a:lnTo>
                      <a:pt x="4960937" y="6215063"/>
                    </a:lnTo>
                    <a:lnTo>
                      <a:pt x="4865687" y="5969000"/>
                    </a:lnTo>
                    <a:lnTo>
                      <a:pt x="4837906" y="5794375"/>
                    </a:lnTo>
                    <a:lnTo>
                      <a:pt x="5111750" y="5572125"/>
                    </a:lnTo>
                    <a:lnTo>
                      <a:pt x="5210968" y="5076032"/>
                    </a:lnTo>
                    <a:lnTo>
                      <a:pt x="4913312" y="4702969"/>
                    </a:lnTo>
                    <a:lnTo>
                      <a:pt x="5012531" y="4528344"/>
                    </a:lnTo>
                    <a:lnTo>
                      <a:pt x="5262562" y="4060032"/>
                    </a:lnTo>
                    <a:lnTo>
                      <a:pt x="5334000" y="4159250"/>
                    </a:lnTo>
                    <a:lnTo>
                      <a:pt x="5707062" y="4159250"/>
                    </a:lnTo>
                    <a:lnTo>
                      <a:pt x="5881687" y="4329907"/>
                    </a:lnTo>
                    <a:lnTo>
                      <a:pt x="6103937" y="4183063"/>
                    </a:lnTo>
                    <a:lnTo>
                      <a:pt x="6278562" y="3897313"/>
                    </a:lnTo>
                    <a:lnTo>
                      <a:pt x="6099968" y="3869532"/>
                    </a:lnTo>
                    <a:lnTo>
                      <a:pt x="6000750" y="3373438"/>
                    </a:lnTo>
                    <a:lnTo>
                      <a:pt x="5802312" y="3222625"/>
                    </a:lnTo>
                    <a:lnTo>
                      <a:pt x="5107781" y="3147219"/>
                    </a:lnTo>
                    <a:lnTo>
                      <a:pt x="4984750" y="2825750"/>
                    </a:lnTo>
                    <a:lnTo>
                      <a:pt x="4758531" y="2678907"/>
                    </a:lnTo>
                    <a:lnTo>
                      <a:pt x="3964781" y="2579688"/>
                    </a:lnTo>
                    <a:lnTo>
                      <a:pt x="3917156" y="2008188"/>
                    </a:lnTo>
                    <a:lnTo>
                      <a:pt x="4016375" y="1908969"/>
                    </a:lnTo>
                    <a:lnTo>
                      <a:pt x="4016375" y="1686719"/>
                    </a:lnTo>
                    <a:lnTo>
                      <a:pt x="3619500" y="1436688"/>
                    </a:lnTo>
                    <a:lnTo>
                      <a:pt x="3694906" y="1162844"/>
                    </a:lnTo>
                    <a:lnTo>
                      <a:pt x="3794125" y="916782"/>
                    </a:lnTo>
                    <a:lnTo>
                      <a:pt x="3619500" y="765969"/>
                    </a:lnTo>
                    <a:lnTo>
                      <a:pt x="3893343" y="519907"/>
                    </a:lnTo>
                    <a:lnTo>
                      <a:pt x="3893343" y="71438"/>
                    </a:lnTo>
                    <a:lnTo>
                      <a:pt x="3794125" y="0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85" name="FR-10">
                <a:extLst>
                  <a:ext uri="{FF2B5EF4-FFF2-40B4-BE49-F238E27FC236}">
                    <a16:creationId xmlns:a16="http://schemas.microsoft.com/office/drawing/2014/main" id="{730DCE08-915C-44AE-9393-532461094201}"/>
                  </a:ext>
                </a:extLst>
              </p:cNvPr>
              <p:cNvSpPr/>
              <p:nvPr/>
            </p:nvSpPr>
            <p:spPr>
              <a:xfrm>
                <a:off x="3528887" y="1677061"/>
                <a:ext cx="630384" cy="498963"/>
              </a:xfrm>
              <a:custGeom>
                <a:avLst/>
                <a:gdLst/>
                <a:ahLst/>
                <a:cxnLst/>
                <a:rect l="0" t="0" r="0" b="0"/>
                <a:pathLst>
                  <a:path w="7076283" h="5691188">
                    <a:moveTo>
                      <a:pt x="3901282" y="0"/>
                    </a:moveTo>
                    <a:lnTo>
                      <a:pt x="3397250" y="277812"/>
                    </a:lnTo>
                    <a:lnTo>
                      <a:pt x="2968625" y="579437"/>
                    </a:lnTo>
                    <a:lnTo>
                      <a:pt x="2543969" y="579437"/>
                    </a:lnTo>
                    <a:lnTo>
                      <a:pt x="1837532" y="1059656"/>
                    </a:lnTo>
                    <a:lnTo>
                      <a:pt x="1234282" y="1158875"/>
                    </a:lnTo>
                    <a:lnTo>
                      <a:pt x="805657" y="706437"/>
                    </a:lnTo>
                    <a:lnTo>
                      <a:pt x="698500" y="730250"/>
                    </a:lnTo>
                    <a:lnTo>
                      <a:pt x="698500" y="805656"/>
                    </a:lnTo>
                    <a:lnTo>
                      <a:pt x="353219" y="952500"/>
                    </a:lnTo>
                    <a:lnTo>
                      <a:pt x="329407" y="1250156"/>
                    </a:lnTo>
                    <a:lnTo>
                      <a:pt x="154782" y="1476375"/>
                    </a:lnTo>
                    <a:lnTo>
                      <a:pt x="55563" y="1972468"/>
                    </a:lnTo>
                    <a:lnTo>
                      <a:pt x="0" y="2389187"/>
                    </a:lnTo>
                    <a:lnTo>
                      <a:pt x="154782" y="2516187"/>
                    </a:lnTo>
                    <a:lnTo>
                      <a:pt x="452438" y="2516187"/>
                    </a:lnTo>
                    <a:lnTo>
                      <a:pt x="1095375" y="3186906"/>
                    </a:lnTo>
                    <a:lnTo>
                      <a:pt x="1019969" y="3857625"/>
                    </a:lnTo>
                    <a:lnTo>
                      <a:pt x="1468438" y="4202906"/>
                    </a:lnTo>
                    <a:lnTo>
                      <a:pt x="1718469" y="4028281"/>
                    </a:lnTo>
                    <a:lnTo>
                      <a:pt x="2115344" y="4500562"/>
                    </a:lnTo>
                    <a:lnTo>
                      <a:pt x="2162969" y="4949031"/>
                    </a:lnTo>
                    <a:lnTo>
                      <a:pt x="2436813" y="5318125"/>
                    </a:lnTo>
                    <a:lnTo>
                      <a:pt x="2559844" y="5591968"/>
                    </a:lnTo>
                    <a:lnTo>
                      <a:pt x="3552032" y="5643562"/>
                    </a:lnTo>
                    <a:lnTo>
                      <a:pt x="4048125" y="5393531"/>
                    </a:lnTo>
                    <a:lnTo>
                      <a:pt x="4194969" y="5667375"/>
                    </a:lnTo>
                    <a:lnTo>
                      <a:pt x="4369594" y="5691187"/>
                    </a:lnTo>
                    <a:lnTo>
                      <a:pt x="4496594" y="5417343"/>
                    </a:lnTo>
                    <a:lnTo>
                      <a:pt x="5314157" y="5393531"/>
                    </a:lnTo>
                    <a:lnTo>
                      <a:pt x="5635625" y="5218906"/>
                    </a:lnTo>
                    <a:lnTo>
                      <a:pt x="5687219" y="4897437"/>
                    </a:lnTo>
                    <a:lnTo>
                      <a:pt x="6405563" y="4897437"/>
                    </a:lnTo>
                    <a:lnTo>
                      <a:pt x="6504782" y="4953000"/>
                    </a:lnTo>
                    <a:lnTo>
                      <a:pt x="6421438" y="4635500"/>
                    </a:lnTo>
                    <a:lnTo>
                      <a:pt x="6219032" y="4508500"/>
                    </a:lnTo>
                    <a:lnTo>
                      <a:pt x="6496844" y="4258468"/>
                    </a:lnTo>
                    <a:lnTo>
                      <a:pt x="6925469" y="4230687"/>
                    </a:lnTo>
                    <a:lnTo>
                      <a:pt x="7076282" y="4004468"/>
                    </a:lnTo>
                    <a:lnTo>
                      <a:pt x="7048500" y="3099593"/>
                    </a:lnTo>
                    <a:lnTo>
                      <a:pt x="6949282" y="2571750"/>
                    </a:lnTo>
                    <a:lnTo>
                      <a:pt x="6520657" y="2420937"/>
                    </a:lnTo>
                    <a:lnTo>
                      <a:pt x="6068219" y="1789906"/>
                    </a:lnTo>
                    <a:lnTo>
                      <a:pt x="6092032" y="1412875"/>
                    </a:lnTo>
                    <a:lnTo>
                      <a:pt x="6223000" y="1139031"/>
                    </a:lnTo>
                    <a:lnTo>
                      <a:pt x="5992813" y="1059656"/>
                    </a:lnTo>
                    <a:lnTo>
                      <a:pt x="5286375" y="1210468"/>
                    </a:lnTo>
                    <a:lnTo>
                      <a:pt x="4782344" y="1210468"/>
                    </a:lnTo>
                    <a:lnTo>
                      <a:pt x="4329907" y="531812"/>
                    </a:lnTo>
                    <a:lnTo>
                      <a:pt x="4278313" y="27781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86" name="FR-52">
                <a:extLst>
                  <a:ext uri="{FF2B5EF4-FFF2-40B4-BE49-F238E27FC236}">
                    <a16:creationId xmlns:a16="http://schemas.microsoft.com/office/drawing/2014/main" id="{2E3A90EA-0461-4D88-B6D0-13B2C2012B31}"/>
                  </a:ext>
                </a:extLst>
              </p:cNvPr>
              <p:cNvSpPr/>
              <p:nvPr/>
            </p:nvSpPr>
            <p:spPr>
              <a:xfrm>
                <a:off x="4074084" y="1677061"/>
                <a:ext cx="545197" cy="705429"/>
              </a:xfrm>
              <a:custGeom>
                <a:avLst/>
                <a:gdLst/>
                <a:ahLst/>
                <a:cxnLst/>
                <a:rect l="0" t="0" r="0" b="0"/>
                <a:pathLst>
                  <a:path w="6092032" h="7842251">
                    <a:moveTo>
                      <a:pt x="1615281" y="0"/>
                    </a:moveTo>
                    <a:lnTo>
                      <a:pt x="1031875" y="99219"/>
                    </a:lnTo>
                    <a:lnTo>
                      <a:pt x="956469" y="726282"/>
                    </a:lnTo>
                    <a:lnTo>
                      <a:pt x="428625" y="1103313"/>
                    </a:lnTo>
                    <a:lnTo>
                      <a:pt x="154781" y="1008063"/>
                    </a:lnTo>
                    <a:lnTo>
                      <a:pt x="23813" y="1281907"/>
                    </a:lnTo>
                    <a:lnTo>
                      <a:pt x="0" y="1658938"/>
                    </a:lnTo>
                    <a:lnTo>
                      <a:pt x="452438" y="2289969"/>
                    </a:lnTo>
                    <a:lnTo>
                      <a:pt x="881063" y="2440782"/>
                    </a:lnTo>
                    <a:lnTo>
                      <a:pt x="980281" y="2968625"/>
                    </a:lnTo>
                    <a:lnTo>
                      <a:pt x="1008063" y="3873500"/>
                    </a:lnTo>
                    <a:lnTo>
                      <a:pt x="857250" y="4099719"/>
                    </a:lnTo>
                    <a:lnTo>
                      <a:pt x="428625" y="4127500"/>
                    </a:lnTo>
                    <a:lnTo>
                      <a:pt x="150813" y="4377532"/>
                    </a:lnTo>
                    <a:lnTo>
                      <a:pt x="353219" y="4504532"/>
                    </a:lnTo>
                    <a:lnTo>
                      <a:pt x="436563" y="4822032"/>
                    </a:lnTo>
                    <a:lnTo>
                      <a:pt x="734219" y="4988719"/>
                    </a:lnTo>
                    <a:lnTo>
                      <a:pt x="1178719" y="5461000"/>
                    </a:lnTo>
                    <a:lnTo>
                      <a:pt x="1750219" y="6230938"/>
                    </a:lnTo>
                    <a:lnTo>
                      <a:pt x="1428750" y="6576219"/>
                    </a:lnTo>
                    <a:lnTo>
                      <a:pt x="1651000" y="6727032"/>
                    </a:lnTo>
                    <a:lnTo>
                      <a:pt x="1674813" y="7147719"/>
                    </a:lnTo>
                    <a:lnTo>
                      <a:pt x="2071688" y="7123907"/>
                    </a:lnTo>
                    <a:lnTo>
                      <a:pt x="2170906" y="7322344"/>
                    </a:lnTo>
                    <a:lnTo>
                      <a:pt x="2468563" y="7346157"/>
                    </a:lnTo>
                    <a:lnTo>
                      <a:pt x="2690813" y="7223125"/>
                    </a:lnTo>
                    <a:lnTo>
                      <a:pt x="3087688" y="7719219"/>
                    </a:lnTo>
                    <a:lnTo>
                      <a:pt x="3139281" y="7842250"/>
                    </a:lnTo>
                    <a:lnTo>
                      <a:pt x="3683000" y="7719219"/>
                    </a:lnTo>
                    <a:lnTo>
                      <a:pt x="3786188" y="7469188"/>
                    </a:lnTo>
                    <a:lnTo>
                      <a:pt x="3810000" y="7473157"/>
                    </a:lnTo>
                    <a:lnTo>
                      <a:pt x="3810000" y="7223125"/>
                    </a:lnTo>
                    <a:lnTo>
                      <a:pt x="4155281" y="7072313"/>
                    </a:lnTo>
                    <a:lnTo>
                      <a:pt x="4552156" y="7223125"/>
                    </a:lnTo>
                    <a:lnTo>
                      <a:pt x="4925219" y="7072313"/>
                    </a:lnTo>
                    <a:lnTo>
                      <a:pt x="5147469" y="7072313"/>
                    </a:lnTo>
                    <a:lnTo>
                      <a:pt x="5222875" y="6576219"/>
                    </a:lnTo>
                    <a:lnTo>
                      <a:pt x="5345906" y="6429375"/>
                    </a:lnTo>
                    <a:lnTo>
                      <a:pt x="5123656" y="6405563"/>
                    </a:lnTo>
                    <a:lnTo>
                      <a:pt x="5099844" y="6107907"/>
                    </a:lnTo>
                    <a:lnTo>
                      <a:pt x="5445125" y="6032500"/>
                    </a:lnTo>
                    <a:lnTo>
                      <a:pt x="5468938" y="5834063"/>
                    </a:lnTo>
                    <a:lnTo>
                      <a:pt x="5818188" y="5834063"/>
                    </a:lnTo>
                    <a:lnTo>
                      <a:pt x="5818188" y="5512594"/>
                    </a:lnTo>
                    <a:lnTo>
                      <a:pt x="6092031" y="5413375"/>
                    </a:lnTo>
                    <a:lnTo>
                      <a:pt x="6016625" y="5214938"/>
                    </a:lnTo>
                    <a:lnTo>
                      <a:pt x="6092031" y="5167313"/>
                    </a:lnTo>
                    <a:lnTo>
                      <a:pt x="5865813" y="4988719"/>
                    </a:lnTo>
                    <a:lnTo>
                      <a:pt x="5595938" y="5087938"/>
                    </a:lnTo>
                    <a:lnTo>
                      <a:pt x="5595938" y="4568032"/>
                    </a:lnTo>
                    <a:lnTo>
                      <a:pt x="4901406" y="4222750"/>
                    </a:lnTo>
                    <a:lnTo>
                      <a:pt x="5048250" y="3552032"/>
                    </a:lnTo>
                    <a:lnTo>
                      <a:pt x="5270500" y="3401219"/>
                    </a:lnTo>
                    <a:lnTo>
                      <a:pt x="5199063" y="3178969"/>
                    </a:lnTo>
                    <a:lnTo>
                      <a:pt x="4873625" y="3131344"/>
                    </a:lnTo>
                    <a:lnTo>
                      <a:pt x="4802188" y="2805907"/>
                    </a:lnTo>
                    <a:lnTo>
                      <a:pt x="4504531" y="2805907"/>
                    </a:lnTo>
                    <a:lnTo>
                      <a:pt x="4155281" y="2337594"/>
                    </a:lnTo>
                    <a:lnTo>
                      <a:pt x="3758406" y="2309813"/>
                    </a:lnTo>
                    <a:lnTo>
                      <a:pt x="3587750" y="2063750"/>
                    </a:lnTo>
                    <a:lnTo>
                      <a:pt x="3810000" y="1841500"/>
                    </a:lnTo>
                    <a:lnTo>
                      <a:pt x="3286125" y="1270000"/>
                    </a:lnTo>
                    <a:lnTo>
                      <a:pt x="3063875" y="1194594"/>
                    </a:lnTo>
                    <a:lnTo>
                      <a:pt x="2468563" y="896938"/>
                    </a:lnTo>
                    <a:lnTo>
                      <a:pt x="2147094" y="551657"/>
                    </a:lnTo>
                    <a:lnTo>
                      <a:pt x="1627188" y="476250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87" name="FR-67">
                <a:extLst>
                  <a:ext uri="{FF2B5EF4-FFF2-40B4-BE49-F238E27FC236}">
                    <a16:creationId xmlns:a16="http://schemas.microsoft.com/office/drawing/2014/main" id="{EA7BAC7A-179D-4548-8880-703E80AAE3CC}"/>
                  </a:ext>
                </a:extLst>
              </p:cNvPr>
              <p:cNvSpPr/>
              <p:nvPr/>
            </p:nvSpPr>
            <p:spPr>
              <a:xfrm>
                <a:off x="5033697" y="1372759"/>
                <a:ext cx="528160" cy="619401"/>
              </a:xfrm>
              <a:custGeom>
                <a:avLst/>
                <a:gdLst/>
                <a:ahLst/>
                <a:cxnLst/>
                <a:rect l="0" t="0" r="0" b="0"/>
                <a:pathLst>
                  <a:path w="6048376" h="6901657">
                    <a:moveTo>
                      <a:pt x="3694906" y="0"/>
                    </a:moveTo>
                    <a:lnTo>
                      <a:pt x="3222625" y="130969"/>
                    </a:lnTo>
                    <a:lnTo>
                      <a:pt x="3004344" y="511969"/>
                    </a:lnTo>
                    <a:lnTo>
                      <a:pt x="3004344" y="885031"/>
                    </a:lnTo>
                    <a:lnTo>
                      <a:pt x="2805906" y="1059656"/>
                    </a:lnTo>
                    <a:lnTo>
                      <a:pt x="2631281" y="1059656"/>
                    </a:lnTo>
                    <a:lnTo>
                      <a:pt x="2309813" y="833437"/>
                    </a:lnTo>
                    <a:lnTo>
                      <a:pt x="2059781" y="1008062"/>
                    </a:lnTo>
                    <a:lnTo>
                      <a:pt x="1762125" y="1008062"/>
                    </a:lnTo>
                    <a:lnTo>
                      <a:pt x="1516063" y="762000"/>
                    </a:lnTo>
                    <a:lnTo>
                      <a:pt x="1043781" y="686594"/>
                    </a:lnTo>
                    <a:lnTo>
                      <a:pt x="769938" y="563562"/>
                    </a:lnTo>
                    <a:lnTo>
                      <a:pt x="670719" y="190500"/>
                    </a:lnTo>
                    <a:lnTo>
                      <a:pt x="448469" y="436562"/>
                    </a:lnTo>
                    <a:lnTo>
                      <a:pt x="325438" y="1008062"/>
                    </a:lnTo>
                    <a:lnTo>
                      <a:pt x="0" y="1107281"/>
                    </a:lnTo>
                    <a:lnTo>
                      <a:pt x="0" y="1428750"/>
                    </a:lnTo>
                    <a:lnTo>
                      <a:pt x="325438" y="1579562"/>
                    </a:lnTo>
                    <a:lnTo>
                      <a:pt x="571500" y="1754187"/>
                    </a:lnTo>
                    <a:lnTo>
                      <a:pt x="472281" y="1976437"/>
                    </a:lnTo>
                    <a:lnTo>
                      <a:pt x="698500" y="2123281"/>
                    </a:lnTo>
                    <a:lnTo>
                      <a:pt x="1095375" y="1825625"/>
                    </a:lnTo>
                    <a:lnTo>
                      <a:pt x="1785938" y="2222500"/>
                    </a:lnTo>
                    <a:lnTo>
                      <a:pt x="1492250" y="2770187"/>
                    </a:lnTo>
                    <a:lnTo>
                      <a:pt x="1516063" y="2944812"/>
                    </a:lnTo>
                    <a:lnTo>
                      <a:pt x="1714500" y="3143250"/>
                    </a:lnTo>
                    <a:lnTo>
                      <a:pt x="1563688" y="3663156"/>
                    </a:lnTo>
                    <a:lnTo>
                      <a:pt x="1067594" y="4159250"/>
                    </a:lnTo>
                    <a:lnTo>
                      <a:pt x="793750" y="4135437"/>
                    </a:lnTo>
                    <a:lnTo>
                      <a:pt x="968375" y="4306094"/>
                    </a:lnTo>
                    <a:lnTo>
                      <a:pt x="869156" y="4754562"/>
                    </a:lnTo>
                    <a:lnTo>
                      <a:pt x="968375" y="5425281"/>
                    </a:lnTo>
                    <a:lnTo>
                      <a:pt x="1440656" y="5548312"/>
                    </a:lnTo>
                    <a:lnTo>
                      <a:pt x="1400969" y="5639594"/>
                    </a:lnTo>
                    <a:lnTo>
                      <a:pt x="1774031" y="5619750"/>
                    </a:lnTo>
                    <a:lnTo>
                      <a:pt x="1992313" y="5885656"/>
                    </a:lnTo>
                    <a:lnTo>
                      <a:pt x="2186781" y="6127750"/>
                    </a:lnTo>
                    <a:lnTo>
                      <a:pt x="2674938" y="6103937"/>
                    </a:lnTo>
                    <a:lnTo>
                      <a:pt x="2893219" y="6734969"/>
                    </a:lnTo>
                    <a:lnTo>
                      <a:pt x="3274219" y="6901656"/>
                    </a:lnTo>
                    <a:lnTo>
                      <a:pt x="3270250" y="6822281"/>
                    </a:lnTo>
                    <a:lnTo>
                      <a:pt x="3917156" y="5556250"/>
                    </a:lnTo>
                    <a:lnTo>
                      <a:pt x="3841750" y="4837906"/>
                    </a:lnTo>
                    <a:lnTo>
                      <a:pt x="4139406" y="3869531"/>
                    </a:lnTo>
                    <a:lnTo>
                      <a:pt x="4214813" y="3024187"/>
                    </a:lnTo>
                    <a:lnTo>
                      <a:pt x="4857750" y="2555875"/>
                    </a:lnTo>
                    <a:lnTo>
                      <a:pt x="4857750" y="2258219"/>
                    </a:lnTo>
                    <a:lnTo>
                      <a:pt x="5107781" y="1932781"/>
                    </a:lnTo>
                    <a:lnTo>
                      <a:pt x="5306219" y="1932781"/>
                    </a:lnTo>
                    <a:lnTo>
                      <a:pt x="5528469" y="1710531"/>
                    </a:lnTo>
                    <a:lnTo>
                      <a:pt x="5480844" y="1289844"/>
                    </a:lnTo>
                    <a:lnTo>
                      <a:pt x="5703094" y="694531"/>
                    </a:lnTo>
                    <a:lnTo>
                      <a:pt x="6048375" y="619125"/>
                    </a:lnTo>
                    <a:lnTo>
                      <a:pt x="5703094" y="345281"/>
                    </a:lnTo>
                    <a:lnTo>
                      <a:pt x="5083969" y="273844"/>
                    </a:lnTo>
                    <a:lnTo>
                      <a:pt x="4536281" y="0"/>
                    </a:lnTo>
                    <a:lnTo>
                      <a:pt x="4163219" y="222250"/>
                    </a:lnTo>
                    <a:lnTo>
                      <a:pt x="3964781" y="0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88" name="FR-54">
                <a:extLst>
                  <a:ext uri="{FF2B5EF4-FFF2-40B4-BE49-F238E27FC236}">
                    <a16:creationId xmlns:a16="http://schemas.microsoft.com/office/drawing/2014/main" id="{8847B389-2659-4939-9D43-C9DC92CD6CE5}"/>
                  </a:ext>
                </a:extLst>
              </p:cNvPr>
              <p:cNvSpPr/>
              <p:nvPr/>
            </p:nvSpPr>
            <p:spPr>
              <a:xfrm>
                <a:off x="4385859" y="1092071"/>
                <a:ext cx="749646" cy="774251"/>
              </a:xfrm>
              <a:custGeom>
                <a:avLst/>
                <a:gdLst/>
                <a:ahLst/>
                <a:cxnLst/>
                <a:rect l="0" t="0" r="0" b="0"/>
                <a:pathLst>
                  <a:path w="8385970" h="8596313">
                    <a:moveTo>
                      <a:pt x="912812" y="0"/>
                    </a:moveTo>
                    <a:lnTo>
                      <a:pt x="615156" y="273843"/>
                    </a:lnTo>
                    <a:lnTo>
                      <a:pt x="194469" y="297656"/>
                    </a:lnTo>
                    <a:lnTo>
                      <a:pt x="47625" y="448468"/>
                    </a:lnTo>
                    <a:lnTo>
                      <a:pt x="15875" y="448468"/>
                    </a:lnTo>
                    <a:lnTo>
                      <a:pt x="0" y="746125"/>
                    </a:lnTo>
                    <a:lnTo>
                      <a:pt x="146844" y="988218"/>
                    </a:lnTo>
                    <a:lnTo>
                      <a:pt x="95250" y="1135062"/>
                    </a:lnTo>
                    <a:lnTo>
                      <a:pt x="47625" y="1305718"/>
                    </a:lnTo>
                    <a:lnTo>
                      <a:pt x="71437" y="1400968"/>
                    </a:lnTo>
                    <a:lnTo>
                      <a:pt x="194469" y="1305718"/>
                    </a:lnTo>
                    <a:lnTo>
                      <a:pt x="313531" y="1087437"/>
                    </a:lnTo>
                    <a:lnTo>
                      <a:pt x="559594" y="1063625"/>
                    </a:lnTo>
                    <a:lnTo>
                      <a:pt x="972344" y="940593"/>
                    </a:lnTo>
                    <a:lnTo>
                      <a:pt x="1190625" y="1111250"/>
                    </a:lnTo>
                    <a:lnTo>
                      <a:pt x="1285875" y="1305718"/>
                    </a:lnTo>
                    <a:lnTo>
                      <a:pt x="1361281" y="1524000"/>
                    </a:lnTo>
                    <a:lnTo>
                      <a:pt x="1361281" y="1742281"/>
                    </a:lnTo>
                    <a:lnTo>
                      <a:pt x="1480344" y="1841500"/>
                    </a:lnTo>
                    <a:lnTo>
                      <a:pt x="1480344" y="2008187"/>
                    </a:lnTo>
                    <a:lnTo>
                      <a:pt x="1361281" y="2155031"/>
                    </a:lnTo>
                    <a:lnTo>
                      <a:pt x="1337469" y="2472531"/>
                    </a:lnTo>
                    <a:lnTo>
                      <a:pt x="1432719" y="2619375"/>
                    </a:lnTo>
                    <a:lnTo>
                      <a:pt x="1456531" y="2813843"/>
                    </a:lnTo>
                    <a:lnTo>
                      <a:pt x="1480344" y="3127375"/>
                    </a:lnTo>
                    <a:lnTo>
                      <a:pt x="1627187" y="3250406"/>
                    </a:lnTo>
                    <a:lnTo>
                      <a:pt x="1845469" y="3345656"/>
                    </a:lnTo>
                    <a:lnTo>
                      <a:pt x="1750219" y="3540125"/>
                    </a:lnTo>
                    <a:lnTo>
                      <a:pt x="2016125" y="3786187"/>
                    </a:lnTo>
                    <a:lnTo>
                      <a:pt x="1774031" y="4052093"/>
                    </a:lnTo>
                    <a:lnTo>
                      <a:pt x="1821656" y="4222750"/>
                    </a:lnTo>
                    <a:lnTo>
                      <a:pt x="2063750" y="4341812"/>
                    </a:lnTo>
                    <a:lnTo>
                      <a:pt x="2063750" y="4464843"/>
                    </a:lnTo>
                    <a:lnTo>
                      <a:pt x="1774031" y="4464843"/>
                    </a:lnTo>
                    <a:lnTo>
                      <a:pt x="1651000" y="4635500"/>
                    </a:lnTo>
                    <a:lnTo>
                      <a:pt x="1674812" y="4758531"/>
                    </a:lnTo>
                    <a:lnTo>
                      <a:pt x="1869281" y="4953000"/>
                    </a:lnTo>
                    <a:lnTo>
                      <a:pt x="1702594" y="5413375"/>
                    </a:lnTo>
                    <a:lnTo>
                      <a:pt x="1508125" y="5849937"/>
                    </a:lnTo>
                    <a:lnTo>
                      <a:pt x="1603375" y="6119812"/>
                    </a:lnTo>
                    <a:lnTo>
                      <a:pt x="1603375" y="6556375"/>
                    </a:lnTo>
                    <a:lnTo>
                      <a:pt x="1702594" y="6774656"/>
                    </a:lnTo>
                    <a:lnTo>
                      <a:pt x="1845469" y="6774656"/>
                    </a:lnTo>
                    <a:lnTo>
                      <a:pt x="1920875" y="6897687"/>
                    </a:lnTo>
                    <a:lnTo>
                      <a:pt x="1702594" y="6897687"/>
                    </a:lnTo>
                    <a:lnTo>
                      <a:pt x="1508125" y="6992937"/>
                    </a:lnTo>
                    <a:lnTo>
                      <a:pt x="1508125" y="7139781"/>
                    </a:lnTo>
                    <a:lnTo>
                      <a:pt x="1750219" y="7358062"/>
                    </a:lnTo>
                    <a:lnTo>
                      <a:pt x="1750219" y="7699375"/>
                    </a:lnTo>
                    <a:lnTo>
                      <a:pt x="1992312" y="7623968"/>
                    </a:lnTo>
                    <a:lnTo>
                      <a:pt x="2357437" y="7647781"/>
                    </a:lnTo>
                    <a:lnTo>
                      <a:pt x="2381250" y="8036718"/>
                    </a:lnTo>
                    <a:lnTo>
                      <a:pt x="2528094" y="8088312"/>
                    </a:lnTo>
                    <a:lnTo>
                      <a:pt x="2357437" y="8207375"/>
                    </a:lnTo>
                    <a:lnTo>
                      <a:pt x="2333625" y="8330406"/>
                    </a:lnTo>
                    <a:lnTo>
                      <a:pt x="2599531" y="8378031"/>
                    </a:lnTo>
                    <a:lnTo>
                      <a:pt x="2770187" y="8596312"/>
                    </a:lnTo>
                    <a:lnTo>
                      <a:pt x="3571875" y="8548687"/>
                    </a:lnTo>
                    <a:lnTo>
                      <a:pt x="3742531" y="8231187"/>
                    </a:lnTo>
                    <a:lnTo>
                      <a:pt x="4107656" y="8231187"/>
                    </a:lnTo>
                    <a:lnTo>
                      <a:pt x="4254500" y="8112125"/>
                    </a:lnTo>
                    <a:lnTo>
                      <a:pt x="4496594" y="8258968"/>
                    </a:lnTo>
                    <a:lnTo>
                      <a:pt x="4714875" y="8183562"/>
                    </a:lnTo>
                    <a:lnTo>
                      <a:pt x="5032375" y="8207375"/>
                    </a:lnTo>
                    <a:lnTo>
                      <a:pt x="5298281" y="8112125"/>
                    </a:lnTo>
                    <a:lnTo>
                      <a:pt x="5564187" y="7917656"/>
                    </a:lnTo>
                    <a:lnTo>
                      <a:pt x="5711031" y="8064500"/>
                    </a:lnTo>
                    <a:lnTo>
                      <a:pt x="5734844" y="7723187"/>
                    </a:lnTo>
                    <a:lnTo>
                      <a:pt x="5929312" y="7647781"/>
                    </a:lnTo>
                    <a:lnTo>
                      <a:pt x="6028531" y="7965281"/>
                    </a:lnTo>
                    <a:lnTo>
                      <a:pt x="6318250" y="7989093"/>
                    </a:lnTo>
                    <a:lnTo>
                      <a:pt x="6611937" y="8064500"/>
                    </a:lnTo>
                    <a:lnTo>
                      <a:pt x="6731000" y="8088312"/>
                    </a:lnTo>
                    <a:lnTo>
                      <a:pt x="7147719" y="7893843"/>
                    </a:lnTo>
                    <a:lnTo>
                      <a:pt x="7366000" y="7747000"/>
                    </a:lnTo>
                    <a:lnTo>
                      <a:pt x="7560469" y="7504906"/>
                    </a:lnTo>
                    <a:lnTo>
                      <a:pt x="7949406" y="7358062"/>
                    </a:lnTo>
                    <a:lnTo>
                      <a:pt x="8203406" y="7302500"/>
                    </a:lnTo>
                    <a:lnTo>
                      <a:pt x="8060531" y="7163593"/>
                    </a:lnTo>
                    <a:lnTo>
                      <a:pt x="8334375" y="7187406"/>
                    </a:lnTo>
                    <a:lnTo>
                      <a:pt x="8385969" y="7135812"/>
                    </a:lnTo>
                    <a:lnTo>
                      <a:pt x="8092281" y="7040562"/>
                    </a:lnTo>
                    <a:lnTo>
                      <a:pt x="7679531" y="6750843"/>
                    </a:lnTo>
                    <a:lnTo>
                      <a:pt x="7314406" y="6480968"/>
                    </a:lnTo>
                    <a:lnTo>
                      <a:pt x="6877844" y="6480968"/>
                    </a:lnTo>
                    <a:lnTo>
                      <a:pt x="6417469" y="6215062"/>
                    </a:lnTo>
                    <a:lnTo>
                      <a:pt x="6052344" y="6191250"/>
                    </a:lnTo>
                    <a:lnTo>
                      <a:pt x="6052344" y="6092031"/>
                    </a:lnTo>
                    <a:lnTo>
                      <a:pt x="5492750" y="5754687"/>
                    </a:lnTo>
                    <a:lnTo>
                      <a:pt x="4861719" y="5484812"/>
                    </a:lnTo>
                    <a:lnTo>
                      <a:pt x="4544219" y="5484812"/>
                    </a:lnTo>
                    <a:lnTo>
                      <a:pt x="4425156" y="5147468"/>
                    </a:lnTo>
                    <a:lnTo>
                      <a:pt x="3937000" y="4536281"/>
                    </a:lnTo>
                    <a:lnTo>
                      <a:pt x="3452812" y="4536281"/>
                    </a:lnTo>
                    <a:lnTo>
                      <a:pt x="3258344" y="4270375"/>
                    </a:lnTo>
                    <a:lnTo>
                      <a:pt x="2869406" y="4270375"/>
                    </a:lnTo>
                    <a:lnTo>
                      <a:pt x="2893219" y="3881437"/>
                    </a:lnTo>
                    <a:lnTo>
                      <a:pt x="2381250" y="3563937"/>
                    </a:lnTo>
                    <a:lnTo>
                      <a:pt x="2405062" y="3250406"/>
                    </a:lnTo>
                    <a:lnTo>
                      <a:pt x="2674937" y="3250406"/>
                    </a:lnTo>
                    <a:lnTo>
                      <a:pt x="2674937" y="2980531"/>
                    </a:lnTo>
                    <a:lnTo>
                      <a:pt x="2770187" y="2786062"/>
                    </a:lnTo>
                    <a:lnTo>
                      <a:pt x="2551906" y="2567781"/>
                    </a:lnTo>
                    <a:lnTo>
                      <a:pt x="2746375" y="2230437"/>
                    </a:lnTo>
                    <a:lnTo>
                      <a:pt x="2599531" y="1841500"/>
                    </a:lnTo>
                    <a:lnTo>
                      <a:pt x="2480469" y="1742281"/>
                    </a:lnTo>
                    <a:lnTo>
                      <a:pt x="2162969" y="1063625"/>
                    </a:lnTo>
                    <a:lnTo>
                      <a:pt x="2286000" y="869156"/>
                    </a:lnTo>
                    <a:cubicBezTo>
                      <a:pt x="2286000" y="869156"/>
                      <a:pt x="2275948" y="709486"/>
                      <a:pt x="2266156" y="496093"/>
                    </a:cubicBezTo>
                    <a:lnTo>
                      <a:pt x="1932781" y="496093"/>
                    </a:lnTo>
                    <a:lnTo>
                      <a:pt x="1484312" y="0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89" name="FR-77">
                <a:extLst>
                  <a:ext uri="{FF2B5EF4-FFF2-40B4-BE49-F238E27FC236}">
                    <a16:creationId xmlns:a16="http://schemas.microsoft.com/office/drawing/2014/main" id="{D9C9C348-9CA4-4F97-AF06-F0F3941BB7F4}"/>
                  </a:ext>
                </a:extLst>
              </p:cNvPr>
              <p:cNvSpPr/>
              <p:nvPr/>
            </p:nvSpPr>
            <p:spPr>
              <a:xfrm>
                <a:off x="3108054" y="1418977"/>
                <a:ext cx="494085" cy="653812"/>
              </a:xfrm>
              <a:custGeom>
                <a:avLst/>
                <a:gdLst/>
                <a:ahLst/>
                <a:cxnLst/>
                <a:rect l="0" t="0" r="0" b="0"/>
                <a:pathLst>
                  <a:path w="5361782" h="7270751">
                    <a:moveTo>
                      <a:pt x="3254375" y="0"/>
                    </a:moveTo>
                    <a:lnTo>
                      <a:pt x="3103563" y="75406"/>
                    </a:lnTo>
                    <a:lnTo>
                      <a:pt x="2857500" y="273844"/>
                    </a:lnTo>
                    <a:lnTo>
                      <a:pt x="2611438" y="198438"/>
                    </a:lnTo>
                    <a:lnTo>
                      <a:pt x="2186781" y="373063"/>
                    </a:lnTo>
                    <a:lnTo>
                      <a:pt x="1841500" y="174625"/>
                    </a:lnTo>
                    <a:lnTo>
                      <a:pt x="1690688" y="373063"/>
                    </a:lnTo>
                    <a:lnTo>
                      <a:pt x="1468438" y="396875"/>
                    </a:lnTo>
                    <a:lnTo>
                      <a:pt x="1317625" y="273844"/>
                    </a:lnTo>
                    <a:lnTo>
                      <a:pt x="1071563" y="127000"/>
                    </a:lnTo>
                    <a:lnTo>
                      <a:pt x="773906" y="325438"/>
                    </a:lnTo>
                    <a:lnTo>
                      <a:pt x="762000" y="313531"/>
                    </a:lnTo>
                    <a:lnTo>
                      <a:pt x="654844" y="1000125"/>
                    </a:lnTo>
                    <a:lnTo>
                      <a:pt x="801688" y="1873250"/>
                    </a:lnTo>
                    <a:lnTo>
                      <a:pt x="801688" y="2456656"/>
                    </a:lnTo>
                    <a:lnTo>
                      <a:pt x="607219" y="2944813"/>
                    </a:lnTo>
                    <a:lnTo>
                      <a:pt x="654844" y="3282156"/>
                    </a:lnTo>
                    <a:lnTo>
                      <a:pt x="436563" y="3452813"/>
                    </a:lnTo>
                    <a:lnTo>
                      <a:pt x="555625" y="4111625"/>
                    </a:lnTo>
                    <a:lnTo>
                      <a:pt x="460375" y="4254500"/>
                    </a:lnTo>
                    <a:lnTo>
                      <a:pt x="388938" y="4913313"/>
                    </a:lnTo>
                    <a:lnTo>
                      <a:pt x="555625" y="5131594"/>
                    </a:lnTo>
                    <a:lnTo>
                      <a:pt x="0" y="5496719"/>
                    </a:lnTo>
                    <a:lnTo>
                      <a:pt x="0" y="5996781"/>
                    </a:lnTo>
                    <a:lnTo>
                      <a:pt x="154781" y="6226969"/>
                    </a:lnTo>
                    <a:lnTo>
                      <a:pt x="452438" y="6377781"/>
                    </a:lnTo>
                    <a:lnTo>
                      <a:pt x="476250" y="6798469"/>
                    </a:lnTo>
                    <a:lnTo>
                      <a:pt x="79375" y="7072313"/>
                    </a:lnTo>
                    <a:lnTo>
                      <a:pt x="301625" y="7270750"/>
                    </a:lnTo>
                    <a:lnTo>
                      <a:pt x="575469" y="7096125"/>
                    </a:lnTo>
                    <a:lnTo>
                      <a:pt x="1246188" y="7119938"/>
                    </a:lnTo>
                    <a:lnTo>
                      <a:pt x="1492250" y="7072313"/>
                    </a:lnTo>
                    <a:lnTo>
                      <a:pt x="1567656" y="6873875"/>
                    </a:lnTo>
                    <a:lnTo>
                      <a:pt x="1841500" y="6897688"/>
                    </a:lnTo>
                    <a:lnTo>
                      <a:pt x="1889125" y="7096125"/>
                    </a:lnTo>
                    <a:lnTo>
                      <a:pt x="2508250" y="6746875"/>
                    </a:lnTo>
                    <a:lnTo>
                      <a:pt x="2734469" y="6477000"/>
                    </a:lnTo>
                    <a:lnTo>
                      <a:pt x="3032125" y="6127750"/>
                    </a:lnTo>
                    <a:lnTo>
                      <a:pt x="2833688" y="5905500"/>
                    </a:lnTo>
                    <a:lnTo>
                      <a:pt x="3008313" y="5532438"/>
                    </a:lnTo>
                    <a:lnTo>
                      <a:pt x="3452813" y="5310188"/>
                    </a:lnTo>
                    <a:lnTo>
                      <a:pt x="4421188" y="5357813"/>
                    </a:lnTo>
                    <a:lnTo>
                      <a:pt x="4643438" y="5187156"/>
                    </a:lnTo>
                    <a:lnTo>
                      <a:pt x="4663281" y="5207000"/>
                    </a:lnTo>
                    <a:lnTo>
                      <a:pt x="4718844" y="4790281"/>
                    </a:lnTo>
                    <a:lnTo>
                      <a:pt x="4818063" y="4294188"/>
                    </a:lnTo>
                    <a:lnTo>
                      <a:pt x="4992688" y="4067969"/>
                    </a:lnTo>
                    <a:lnTo>
                      <a:pt x="5016500" y="3770313"/>
                    </a:lnTo>
                    <a:lnTo>
                      <a:pt x="5361781" y="3623469"/>
                    </a:lnTo>
                    <a:lnTo>
                      <a:pt x="5361781" y="3425031"/>
                    </a:lnTo>
                    <a:lnTo>
                      <a:pt x="4992688" y="3448844"/>
                    </a:lnTo>
                    <a:lnTo>
                      <a:pt x="4917281" y="3274219"/>
                    </a:lnTo>
                    <a:lnTo>
                      <a:pt x="5040313" y="3051969"/>
                    </a:lnTo>
                    <a:lnTo>
                      <a:pt x="4941094" y="2678906"/>
                    </a:lnTo>
                    <a:lnTo>
                      <a:pt x="4742656" y="2555875"/>
                    </a:lnTo>
                    <a:lnTo>
                      <a:pt x="4794250" y="2210594"/>
                    </a:lnTo>
                    <a:lnTo>
                      <a:pt x="4992688" y="2083594"/>
                    </a:lnTo>
                    <a:lnTo>
                      <a:pt x="4964906" y="1936750"/>
                    </a:lnTo>
                    <a:lnTo>
                      <a:pt x="5036344" y="1849438"/>
                    </a:lnTo>
                    <a:lnTo>
                      <a:pt x="4619625" y="1762125"/>
                    </a:lnTo>
                    <a:lnTo>
                      <a:pt x="4492625" y="1464469"/>
                    </a:lnTo>
                    <a:lnTo>
                      <a:pt x="4270375" y="1389063"/>
                    </a:lnTo>
                    <a:lnTo>
                      <a:pt x="3603625" y="746125"/>
                    </a:lnTo>
                    <a:lnTo>
                      <a:pt x="3528219" y="198438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90" name="FR-68">
                <a:extLst>
                  <a:ext uri="{FF2B5EF4-FFF2-40B4-BE49-F238E27FC236}">
                    <a16:creationId xmlns:a16="http://schemas.microsoft.com/office/drawing/2014/main" id="{2E76C076-7FC7-4608-BEFF-1AB95EC708B3}"/>
                  </a:ext>
                </a:extLst>
              </p:cNvPr>
              <p:cNvSpPr/>
              <p:nvPr/>
            </p:nvSpPr>
            <p:spPr>
              <a:xfrm>
                <a:off x="5028176" y="1878109"/>
                <a:ext cx="323710" cy="567785"/>
              </a:xfrm>
              <a:custGeom>
                <a:avLst/>
                <a:gdLst/>
                <a:ahLst/>
                <a:cxnLst/>
                <a:rect l="0" t="0" r="0" b="0"/>
                <a:pathLst>
                  <a:path w="3603626" h="6385720">
                    <a:moveTo>
                      <a:pt x="1833562" y="0"/>
                    </a:moveTo>
                    <a:lnTo>
                      <a:pt x="1460500" y="19844"/>
                    </a:lnTo>
                    <a:lnTo>
                      <a:pt x="1226344" y="547687"/>
                    </a:lnTo>
                    <a:lnTo>
                      <a:pt x="928687" y="1143000"/>
                    </a:lnTo>
                    <a:lnTo>
                      <a:pt x="1004094" y="1516062"/>
                    </a:lnTo>
                    <a:lnTo>
                      <a:pt x="758031" y="2087562"/>
                    </a:lnTo>
                    <a:lnTo>
                      <a:pt x="333375" y="2456656"/>
                    </a:lnTo>
                    <a:lnTo>
                      <a:pt x="309562" y="3425031"/>
                    </a:lnTo>
                    <a:lnTo>
                      <a:pt x="0" y="3690937"/>
                    </a:lnTo>
                    <a:lnTo>
                      <a:pt x="11906" y="3698875"/>
                    </a:lnTo>
                    <a:lnTo>
                      <a:pt x="111125" y="3897312"/>
                    </a:lnTo>
                    <a:lnTo>
                      <a:pt x="508000" y="3921125"/>
                    </a:lnTo>
                    <a:lnTo>
                      <a:pt x="956469" y="4270375"/>
                    </a:lnTo>
                    <a:lnTo>
                      <a:pt x="1027906" y="4441031"/>
                    </a:lnTo>
                    <a:lnTo>
                      <a:pt x="1004094" y="4738687"/>
                    </a:lnTo>
                    <a:lnTo>
                      <a:pt x="881062" y="4964906"/>
                    </a:lnTo>
                    <a:lnTo>
                      <a:pt x="928687" y="5262562"/>
                    </a:lnTo>
                    <a:lnTo>
                      <a:pt x="1277937" y="5210969"/>
                    </a:lnTo>
                    <a:lnTo>
                      <a:pt x="1353344" y="5484812"/>
                    </a:lnTo>
                    <a:lnTo>
                      <a:pt x="1476375" y="6012656"/>
                    </a:lnTo>
                    <a:lnTo>
                      <a:pt x="1770062" y="5965031"/>
                    </a:lnTo>
                    <a:lnTo>
                      <a:pt x="1718469" y="6234906"/>
                    </a:lnTo>
                    <a:lnTo>
                      <a:pt x="1893094" y="6385719"/>
                    </a:lnTo>
                    <a:lnTo>
                      <a:pt x="2809875" y="6361906"/>
                    </a:lnTo>
                    <a:lnTo>
                      <a:pt x="3282156" y="5988844"/>
                    </a:lnTo>
                    <a:lnTo>
                      <a:pt x="3305969" y="5441156"/>
                    </a:lnTo>
                    <a:lnTo>
                      <a:pt x="3556000" y="5119687"/>
                    </a:lnTo>
                    <a:lnTo>
                      <a:pt x="3230562" y="4746625"/>
                    </a:lnTo>
                    <a:lnTo>
                      <a:pt x="3059906" y="4349750"/>
                    </a:lnTo>
                    <a:lnTo>
                      <a:pt x="3258344" y="4079875"/>
                    </a:lnTo>
                    <a:lnTo>
                      <a:pt x="3258344" y="3456781"/>
                    </a:lnTo>
                    <a:lnTo>
                      <a:pt x="3381375" y="3159125"/>
                    </a:lnTo>
                    <a:lnTo>
                      <a:pt x="3381375" y="2663031"/>
                    </a:lnTo>
                    <a:lnTo>
                      <a:pt x="3603625" y="2341562"/>
                    </a:lnTo>
                    <a:lnTo>
                      <a:pt x="3357562" y="1996281"/>
                    </a:lnTo>
                    <a:lnTo>
                      <a:pt x="3333750" y="1281906"/>
                    </a:lnTo>
                    <a:lnTo>
                      <a:pt x="2952750" y="1115219"/>
                    </a:lnTo>
                    <a:lnTo>
                      <a:pt x="2734469" y="484187"/>
                    </a:lnTo>
                    <a:lnTo>
                      <a:pt x="2246312" y="508000"/>
                    </a:lnTo>
                    <a:lnTo>
                      <a:pt x="2051844" y="265906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91" name="FR-55">
                <a:extLst>
                  <a:ext uri="{FF2B5EF4-FFF2-40B4-BE49-F238E27FC236}">
                    <a16:creationId xmlns:a16="http://schemas.microsoft.com/office/drawing/2014/main" id="{494576B6-A430-4861-8EA3-5C134261DB3D}"/>
                  </a:ext>
                </a:extLst>
              </p:cNvPr>
              <p:cNvSpPr/>
              <p:nvPr/>
            </p:nvSpPr>
            <p:spPr>
              <a:xfrm>
                <a:off x="4164373" y="1074865"/>
                <a:ext cx="408898" cy="774251"/>
              </a:xfrm>
              <a:custGeom>
                <a:avLst/>
                <a:gdLst/>
                <a:ahLst/>
                <a:cxnLst/>
                <a:rect l="0" t="0" r="0" b="0"/>
                <a:pathLst>
                  <a:path w="4544220" h="8651876">
                    <a:moveTo>
                      <a:pt x="1936750" y="0"/>
                    </a:moveTo>
                    <a:lnTo>
                      <a:pt x="1762125" y="285750"/>
                    </a:lnTo>
                    <a:lnTo>
                      <a:pt x="1539875" y="432594"/>
                    </a:lnTo>
                    <a:lnTo>
                      <a:pt x="1365250" y="261937"/>
                    </a:lnTo>
                    <a:lnTo>
                      <a:pt x="992188" y="261937"/>
                    </a:lnTo>
                    <a:lnTo>
                      <a:pt x="920750" y="162719"/>
                    </a:lnTo>
                    <a:lnTo>
                      <a:pt x="670719" y="631031"/>
                    </a:lnTo>
                    <a:lnTo>
                      <a:pt x="571500" y="805656"/>
                    </a:lnTo>
                    <a:lnTo>
                      <a:pt x="869156" y="1178719"/>
                    </a:lnTo>
                    <a:lnTo>
                      <a:pt x="769938" y="1674812"/>
                    </a:lnTo>
                    <a:lnTo>
                      <a:pt x="496094" y="1897062"/>
                    </a:lnTo>
                    <a:lnTo>
                      <a:pt x="523875" y="2071687"/>
                    </a:lnTo>
                    <a:lnTo>
                      <a:pt x="619125" y="2317750"/>
                    </a:lnTo>
                    <a:lnTo>
                      <a:pt x="472281" y="2468562"/>
                    </a:lnTo>
                    <a:lnTo>
                      <a:pt x="174625" y="2615406"/>
                    </a:lnTo>
                    <a:lnTo>
                      <a:pt x="222250" y="2889250"/>
                    </a:lnTo>
                    <a:lnTo>
                      <a:pt x="349250" y="2913062"/>
                    </a:lnTo>
                    <a:lnTo>
                      <a:pt x="127000" y="3111500"/>
                    </a:lnTo>
                    <a:lnTo>
                      <a:pt x="297656" y="3484562"/>
                    </a:lnTo>
                    <a:lnTo>
                      <a:pt x="472281" y="4032250"/>
                    </a:lnTo>
                    <a:lnTo>
                      <a:pt x="250031" y="4278312"/>
                    </a:lnTo>
                    <a:lnTo>
                      <a:pt x="646906" y="4254500"/>
                    </a:lnTo>
                    <a:lnTo>
                      <a:pt x="448469" y="4873625"/>
                    </a:lnTo>
                    <a:lnTo>
                      <a:pt x="174625" y="4996656"/>
                    </a:lnTo>
                    <a:lnTo>
                      <a:pt x="23813" y="5369719"/>
                    </a:lnTo>
                    <a:lnTo>
                      <a:pt x="174625" y="5492750"/>
                    </a:lnTo>
                    <a:lnTo>
                      <a:pt x="0" y="5790406"/>
                    </a:lnTo>
                    <a:lnTo>
                      <a:pt x="51594" y="5988844"/>
                    </a:lnTo>
                    <a:lnTo>
                      <a:pt x="523875" y="6361906"/>
                    </a:lnTo>
                    <a:lnTo>
                      <a:pt x="547688" y="7231062"/>
                    </a:lnTo>
                    <a:lnTo>
                      <a:pt x="1067594" y="7306469"/>
                    </a:lnTo>
                    <a:lnTo>
                      <a:pt x="1389063" y="7651750"/>
                    </a:lnTo>
                    <a:lnTo>
                      <a:pt x="1984375" y="7949406"/>
                    </a:lnTo>
                    <a:lnTo>
                      <a:pt x="2206625" y="8024812"/>
                    </a:lnTo>
                    <a:lnTo>
                      <a:pt x="2730500" y="8596312"/>
                    </a:lnTo>
                    <a:lnTo>
                      <a:pt x="2674938" y="8651875"/>
                    </a:lnTo>
                    <a:lnTo>
                      <a:pt x="3111500" y="8596312"/>
                    </a:lnTo>
                    <a:lnTo>
                      <a:pt x="3111500" y="8378031"/>
                    </a:lnTo>
                    <a:lnTo>
                      <a:pt x="3599656" y="8278812"/>
                    </a:lnTo>
                    <a:lnTo>
                      <a:pt x="3599656" y="8112125"/>
                    </a:lnTo>
                    <a:lnTo>
                      <a:pt x="3718719" y="8112125"/>
                    </a:lnTo>
                    <a:lnTo>
                      <a:pt x="3718719" y="8255000"/>
                    </a:lnTo>
                    <a:lnTo>
                      <a:pt x="4107656" y="8135937"/>
                    </a:lnTo>
                    <a:lnTo>
                      <a:pt x="4258469" y="7933531"/>
                    </a:lnTo>
                    <a:lnTo>
                      <a:pt x="4230688" y="7941469"/>
                    </a:lnTo>
                    <a:lnTo>
                      <a:pt x="4230688" y="7600156"/>
                    </a:lnTo>
                    <a:lnTo>
                      <a:pt x="3988594" y="7381875"/>
                    </a:lnTo>
                    <a:lnTo>
                      <a:pt x="3988594" y="7235031"/>
                    </a:lnTo>
                    <a:lnTo>
                      <a:pt x="4183063" y="7139781"/>
                    </a:lnTo>
                    <a:lnTo>
                      <a:pt x="4401344" y="7139781"/>
                    </a:lnTo>
                    <a:lnTo>
                      <a:pt x="4325938" y="7016750"/>
                    </a:lnTo>
                    <a:lnTo>
                      <a:pt x="4183063" y="7016750"/>
                    </a:lnTo>
                    <a:lnTo>
                      <a:pt x="4083844" y="6798469"/>
                    </a:lnTo>
                    <a:lnTo>
                      <a:pt x="4083844" y="6361906"/>
                    </a:lnTo>
                    <a:lnTo>
                      <a:pt x="3988594" y="6092031"/>
                    </a:lnTo>
                    <a:lnTo>
                      <a:pt x="4183063" y="5655469"/>
                    </a:lnTo>
                    <a:lnTo>
                      <a:pt x="4349750" y="5195094"/>
                    </a:lnTo>
                    <a:lnTo>
                      <a:pt x="4155281" y="5000625"/>
                    </a:lnTo>
                    <a:lnTo>
                      <a:pt x="4131469" y="4877594"/>
                    </a:lnTo>
                    <a:lnTo>
                      <a:pt x="4254500" y="4706937"/>
                    </a:lnTo>
                    <a:lnTo>
                      <a:pt x="4544219" y="4706937"/>
                    </a:lnTo>
                    <a:lnTo>
                      <a:pt x="4544219" y="4583906"/>
                    </a:lnTo>
                    <a:lnTo>
                      <a:pt x="4302125" y="4464844"/>
                    </a:lnTo>
                    <a:lnTo>
                      <a:pt x="4254500" y="4294187"/>
                    </a:lnTo>
                    <a:lnTo>
                      <a:pt x="4496594" y="4028281"/>
                    </a:lnTo>
                    <a:lnTo>
                      <a:pt x="4230688" y="3782219"/>
                    </a:lnTo>
                    <a:lnTo>
                      <a:pt x="4325938" y="3587750"/>
                    </a:lnTo>
                    <a:lnTo>
                      <a:pt x="4107656" y="3492500"/>
                    </a:lnTo>
                    <a:lnTo>
                      <a:pt x="3960813" y="3369469"/>
                    </a:lnTo>
                    <a:lnTo>
                      <a:pt x="3937000" y="3055937"/>
                    </a:lnTo>
                    <a:lnTo>
                      <a:pt x="3913188" y="2861469"/>
                    </a:lnTo>
                    <a:lnTo>
                      <a:pt x="3817938" y="2714625"/>
                    </a:lnTo>
                    <a:lnTo>
                      <a:pt x="3841750" y="2397125"/>
                    </a:lnTo>
                    <a:lnTo>
                      <a:pt x="3960813" y="2250281"/>
                    </a:lnTo>
                    <a:lnTo>
                      <a:pt x="3960813" y="2083594"/>
                    </a:lnTo>
                    <a:lnTo>
                      <a:pt x="3841750" y="1984375"/>
                    </a:lnTo>
                    <a:lnTo>
                      <a:pt x="3841750" y="1766094"/>
                    </a:lnTo>
                    <a:lnTo>
                      <a:pt x="3766344" y="1547812"/>
                    </a:lnTo>
                    <a:lnTo>
                      <a:pt x="3671094" y="1353344"/>
                    </a:lnTo>
                    <a:lnTo>
                      <a:pt x="3452813" y="1182687"/>
                    </a:lnTo>
                    <a:lnTo>
                      <a:pt x="3040063" y="1305719"/>
                    </a:lnTo>
                    <a:lnTo>
                      <a:pt x="2794000" y="1329531"/>
                    </a:lnTo>
                    <a:lnTo>
                      <a:pt x="2674938" y="1547812"/>
                    </a:lnTo>
                    <a:lnTo>
                      <a:pt x="2551906" y="1643062"/>
                    </a:lnTo>
                    <a:lnTo>
                      <a:pt x="2528094" y="1547812"/>
                    </a:lnTo>
                    <a:lnTo>
                      <a:pt x="2575719" y="1377156"/>
                    </a:lnTo>
                    <a:lnTo>
                      <a:pt x="2627313" y="1230312"/>
                    </a:lnTo>
                    <a:lnTo>
                      <a:pt x="2480469" y="988219"/>
                    </a:lnTo>
                    <a:lnTo>
                      <a:pt x="2496344" y="690562"/>
                    </a:lnTo>
                    <a:lnTo>
                      <a:pt x="2377281" y="690562"/>
                    </a:lnTo>
                    <a:lnTo>
                      <a:pt x="2278063" y="218281"/>
                    </a:lnTo>
                    <a:lnTo>
                      <a:pt x="2079625" y="19844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92" name="FR-57">
                <a:extLst>
                  <a:ext uri="{FF2B5EF4-FFF2-40B4-BE49-F238E27FC236}">
                    <a16:creationId xmlns:a16="http://schemas.microsoft.com/office/drawing/2014/main" id="{B0CF602A-7D19-4E12-90A4-3A55A85A3C5A}"/>
                  </a:ext>
                </a:extLst>
              </p:cNvPr>
              <p:cNvSpPr/>
              <p:nvPr/>
            </p:nvSpPr>
            <p:spPr>
              <a:xfrm>
                <a:off x="4573687" y="1109276"/>
                <a:ext cx="749646" cy="636606"/>
              </a:xfrm>
              <a:custGeom>
                <a:avLst/>
                <a:gdLst/>
                <a:ahLst/>
                <a:cxnLst/>
                <a:rect l="0" t="0" r="0" b="0"/>
                <a:pathLst>
                  <a:path w="8326438" h="6885782">
                    <a:moveTo>
                      <a:pt x="1480343" y="0"/>
                    </a:moveTo>
                    <a:lnTo>
                      <a:pt x="1107281" y="23812"/>
                    </a:lnTo>
                    <a:lnTo>
                      <a:pt x="809625" y="273844"/>
                    </a:lnTo>
                    <a:lnTo>
                      <a:pt x="734218" y="396875"/>
                    </a:lnTo>
                    <a:lnTo>
                      <a:pt x="313531" y="396875"/>
                    </a:lnTo>
                    <a:lnTo>
                      <a:pt x="166687" y="246062"/>
                    </a:lnTo>
                    <a:lnTo>
                      <a:pt x="103187" y="246062"/>
                    </a:lnTo>
                    <a:cubicBezTo>
                      <a:pt x="112979" y="459455"/>
                      <a:pt x="123031" y="619125"/>
                      <a:pt x="123031" y="619125"/>
                    </a:cubicBezTo>
                    <a:lnTo>
                      <a:pt x="0" y="813594"/>
                    </a:lnTo>
                    <a:lnTo>
                      <a:pt x="317500" y="1492250"/>
                    </a:lnTo>
                    <a:lnTo>
                      <a:pt x="436562" y="1591469"/>
                    </a:lnTo>
                    <a:lnTo>
                      <a:pt x="583406" y="1980406"/>
                    </a:lnTo>
                    <a:lnTo>
                      <a:pt x="388937" y="2317750"/>
                    </a:lnTo>
                    <a:lnTo>
                      <a:pt x="607218" y="2536031"/>
                    </a:lnTo>
                    <a:lnTo>
                      <a:pt x="511968" y="2730500"/>
                    </a:lnTo>
                    <a:lnTo>
                      <a:pt x="511968" y="3000375"/>
                    </a:lnTo>
                    <a:lnTo>
                      <a:pt x="242093" y="3000375"/>
                    </a:lnTo>
                    <a:lnTo>
                      <a:pt x="218281" y="3313906"/>
                    </a:lnTo>
                    <a:lnTo>
                      <a:pt x="730250" y="3631406"/>
                    </a:lnTo>
                    <a:lnTo>
                      <a:pt x="706437" y="4020344"/>
                    </a:lnTo>
                    <a:lnTo>
                      <a:pt x="1095375" y="4020344"/>
                    </a:lnTo>
                    <a:lnTo>
                      <a:pt x="1289843" y="4286250"/>
                    </a:lnTo>
                    <a:lnTo>
                      <a:pt x="1774031" y="4286250"/>
                    </a:lnTo>
                    <a:lnTo>
                      <a:pt x="2262187" y="4897437"/>
                    </a:lnTo>
                    <a:lnTo>
                      <a:pt x="2381250" y="5234781"/>
                    </a:lnTo>
                    <a:lnTo>
                      <a:pt x="2698750" y="5234781"/>
                    </a:lnTo>
                    <a:lnTo>
                      <a:pt x="3329781" y="5504656"/>
                    </a:lnTo>
                    <a:lnTo>
                      <a:pt x="3889375" y="5842000"/>
                    </a:lnTo>
                    <a:lnTo>
                      <a:pt x="3889375" y="5941219"/>
                    </a:lnTo>
                    <a:lnTo>
                      <a:pt x="4254500" y="5965031"/>
                    </a:lnTo>
                    <a:lnTo>
                      <a:pt x="4714875" y="6230937"/>
                    </a:lnTo>
                    <a:lnTo>
                      <a:pt x="5151437" y="6230937"/>
                    </a:lnTo>
                    <a:lnTo>
                      <a:pt x="5516562" y="6500812"/>
                    </a:lnTo>
                    <a:lnTo>
                      <a:pt x="5929312" y="6790531"/>
                    </a:lnTo>
                    <a:lnTo>
                      <a:pt x="6223000" y="6885781"/>
                    </a:lnTo>
                    <a:lnTo>
                      <a:pt x="6667500" y="6441281"/>
                    </a:lnTo>
                    <a:lnTo>
                      <a:pt x="6818312" y="5921375"/>
                    </a:lnTo>
                    <a:lnTo>
                      <a:pt x="6619875" y="5722937"/>
                    </a:lnTo>
                    <a:lnTo>
                      <a:pt x="6596062" y="5548312"/>
                    </a:lnTo>
                    <a:lnTo>
                      <a:pt x="6889750" y="5000625"/>
                    </a:lnTo>
                    <a:lnTo>
                      <a:pt x="6199187" y="4603750"/>
                    </a:lnTo>
                    <a:lnTo>
                      <a:pt x="5802312" y="4901406"/>
                    </a:lnTo>
                    <a:lnTo>
                      <a:pt x="5576093" y="4754562"/>
                    </a:lnTo>
                    <a:lnTo>
                      <a:pt x="5675312" y="4532312"/>
                    </a:lnTo>
                    <a:lnTo>
                      <a:pt x="5429250" y="4357687"/>
                    </a:lnTo>
                    <a:lnTo>
                      <a:pt x="5103812" y="4206875"/>
                    </a:lnTo>
                    <a:lnTo>
                      <a:pt x="5103812" y="3885406"/>
                    </a:lnTo>
                    <a:lnTo>
                      <a:pt x="5429250" y="3786187"/>
                    </a:lnTo>
                    <a:lnTo>
                      <a:pt x="5552281" y="3214687"/>
                    </a:lnTo>
                    <a:lnTo>
                      <a:pt x="5774531" y="2968625"/>
                    </a:lnTo>
                    <a:lnTo>
                      <a:pt x="5873750" y="3341687"/>
                    </a:lnTo>
                    <a:lnTo>
                      <a:pt x="6147593" y="3464719"/>
                    </a:lnTo>
                    <a:lnTo>
                      <a:pt x="6619875" y="3540125"/>
                    </a:lnTo>
                    <a:lnTo>
                      <a:pt x="6865937" y="3786187"/>
                    </a:lnTo>
                    <a:lnTo>
                      <a:pt x="7163593" y="3786187"/>
                    </a:lnTo>
                    <a:lnTo>
                      <a:pt x="7413625" y="3611562"/>
                    </a:lnTo>
                    <a:lnTo>
                      <a:pt x="7735093" y="3837781"/>
                    </a:lnTo>
                    <a:lnTo>
                      <a:pt x="7909718" y="3837781"/>
                    </a:lnTo>
                    <a:lnTo>
                      <a:pt x="8108156" y="3663156"/>
                    </a:lnTo>
                    <a:lnTo>
                      <a:pt x="8108156" y="3290094"/>
                    </a:lnTo>
                    <a:lnTo>
                      <a:pt x="8326437" y="2909094"/>
                    </a:lnTo>
                    <a:lnTo>
                      <a:pt x="8274843" y="2924969"/>
                    </a:lnTo>
                    <a:lnTo>
                      <a:pt x="8104187" y="2678906"/>
                    </a:lnTo>
                    <a:lnTo>
                      <a:pt x="7608093" y="2381250"/>
                    </a:lnTo>
                    <a:lnTo>
                      <a:pt x="7433468" y="2107406"/>
                    </a:lnTo>
                    <a:lnTo>
                      <a:pt x="6838156" y="2159000"/>
                    </a:lnTo>
                    <a:lnTo>
                      <a:pt x="6488906" y="2480469"/>
                    </a:lnTo>
                    <a:lnTo>
                      <a:pt x="5647531" y="2504281"/>
                    </a:lnTo>
                    <a:lnTo>
                      <a:pt x="5397500" y="2329656"/>
                    </a:lnTo>
                    <a:cubicBezTo>
                      <a:pt x="5380738" y="2299249"/>
                      <a:pt x="5258674" y="2083832"/>
                      <a:pt x="5151437" y="2024062"/>
                    </a:cubicBezTo>
                    <a:cubicBezTo>
                      <a:pt x="5147282" y="2021858"/>
                      <a:pt x="5140461" y="2018255"/>
                      <a:pt x="5135562" y="2016125"/>
                    </a:cubicBezTo>
                    <a:cubicBezTo>
                      <a:pt x="5131941" y="2014644"/>
                      <a:pt x="5126688" y="2013043"/>
                      <a:pt x="5123656" y="2012156"/>
                    </a:cubicBezTo>
                    <a:cubicBezTo>
                      <a:pt x="5122298" y="2011468"/>
                      <a:pt x="5117151" y="2008921"/>
                      <a:pt x="5115718" y="2008187"/>
                    </a:cubicBezTo>
                    <a:cubicBezTo>
                      <a:pt x="5115359" y="2008189"/>
                      <a:pt x="5112184" y="2008170"/>
                      <a:pt x="5111750" y="2008187"/>
                    </a:cubicBezTo>
                    <a:cubicBezTo>
                      <a:pt x="5108575" y="2008023"/>
                      <a:pt x="5102386" y="2008187"/>
                      <a:pt x="5099843" y="2008187"/>
                    </a:cubicBezTo>
                    <a:cubicBezTo>
                      <a:pt x="4983571" y="2008189"/>
                      <a:pt x="4758456" y="1877694"/>
                      <a:pt x="4730750" y="1861344"/>
                    </a:cubicBezTo>
                    <a:lnTo>
                      <a:pt x="4381500" y="2008187"/>
                    </a:lnTo>
                    <a:lnTo>
                      <a:pt x="4357687" y="2305844"/>
                    </a:lnTo>
                    <a:lnTo>
                      <a:pt x="3937000" y="2357437"/>
                    </a:lnTo>
                    <a:lnTo>
                      <a:pt x="3686968" y="1885156"/>
                    </a:lnTo>
                    <a:lnTo>
                      <a:pt x="3540125" y="1833562"/>
                    </a:lnTo>
                    <a:lnTo>
                      <a:pt x="3540125" y="1488281"/>
                    </a:lnTo>
                    <a:lnTo>
                      <a:pt x="3190875" y="1337469"/>
                    </a:lnTo>
                    <a:lnTo>
                      <a:pt x="3167062" y="742156"/>
                    </a:lnTo>
                    <a:lnTo>
                      <a:pt x="2917031" y="496094"/>
                    </a:lnTo>
                    <a:lnTo>
                      <a:pt x="2397125" y="246062"/>
                    </a:lnTo>
                    <a:lnTo>
                      <a:pt x="2151062" y="246062"/>
                    </a:lnTo>
                    <a:lnTo>
                      <a:pt x="2075656" y="297656"/>
                    </a:lnTo>
                    <a:lnTo>
                      <a:pt x="1825625" y="297656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93" name="FR-88">
                <a:extLst>
                  <a:ext uri="{FF2B5EF4-FFF2-40B4-BE49-F238E27FC236}">
                    <a16:creationId xmlns:a16="http://schemas.microsoft.com/office/drawing/2014/main" id="{20FA1F8A-C23B-4DD7-B188-4753671461D3}"/>
                  </a:ext>
                </a:extLst>
              </p:cNvPr>
              <p:cNvSpPr/>
              <p:nvPr/>
            </p:nvSpPr>
            <p:spPr>
              <a:xfrm>
                <a:off x="4397795" y="1745883"/>
                <a:ext cx="766683" cy="464551"/>
              </a:xfrm>
              <a:custGeom>
                <a:avLst/>
                <a:gdLst/>
                <a:ahLst/>
                <a:cxnLst/>
                <a:rect l="0" t="0" r="0" b="0"/>
                <a:pathLst>
                  <a:path w="8679657" h="5036344">
                    <a:moveTo>
                      <a:pt x="8175625" y="0"/>
                    </a:moveTo>
                    <a:lnTo>
                      <a:pt x="7921625" y="55562"/>
                    </a:lnTo>
                    <a:lnTo>
                      <a:pt x="7532688" y="202406"/>
                    </a:lnTo>
                    <a:lnTo>
                      <a:pt x="7338219" y="444500"/>
                    </a:lnTo>
                    <a:lnTo>
                      <a:pt x="7119938" y="591343"/>
                    </a:lnTo>
                    <a:lnTo>
                      <a:pt x="6703219" y="785812"/>
                    </a:lnTo>
                    <a:lnTo>
                      <a:pt x="6584156" y="762000"/>
                    </a:lnTo>
                    <a:lnTo>
                      <a:pt x="6290469" y="686593"/>
                    </a:lnTo>
                    <a:lnTo>
                      <a:pt x="6000750" y="662781"/>
                    </a:lnTo>
                    <a:lnTo>
                      <a:pt x="5901531" y="345281"/>
                    </a:lnTo>
                    <a:lnTo>
                      <a:pt x="5707063" y="420687"/>
                    </a:lnTo>
                    <a:lnTo>
                      <a:pt x="5683250" y="762000"/>
                    </a:lnTo>
                    <a:lnTo>
                      <a:pt x="5536406" y="615156"/>
                    </a:lnTo>
                    <a:lnTo>
                      <a:pt x="5270500" y="809625"/>
                    </a:lnTo>
                    <a:lnTo>
                      <a:pt x="5004594" y="904875"/>
                    </a:lnTo>
                    <a:lnTo>
                      <a:pt x="4687094" y="881062"/>
                    </a:lnTo>
                    <a:lnTo>
                      <a:pt x="4468813" y="956468"/>
                    </a:lnTo>
                    <a:lnTo>
                      <a:pt x="4226719" y="809625"/>
                    </a:lnTo>
                    <a:lnTo>
                      <a:pt x="4079875" y="928687"/>
                    </a:lnTo>
                    <a:lnTo>
                      <a:pt x="3714750" y="928687"/>
                    </a:lnTo>
                    <a:lnTo>
                      <a:pt x="3544094" y="1246187"/>
                    </a:lnTo>
                    <a:lnTo>
                      <a:pt x="2742406" y="1293812"/>
                    </a:lnTo>
                    <a:lnTo>
                      <a:pt x="2571750" y="1075531"/>
                    </a:lnTo>
                    <a:lnTo>
                      <a:pt x="2305844" y="1027906"/>
                    </a:lnTo>
                    <a:lnTo>
                      <a:pt x="2329656" y="904875"/>
                    </a:lnTo>
                    <a:lnTo>
                      <a:pt x="2500313" y="785812"/>
                    </a:lnTo>
                    <a:lnTo>
                      <a:pt x="2353469" y="734218"/>
                    </a:lnTo>
                    <a:lnTo>
                      <a:pt x="2329656" y="345281"/>
                    </a:lnTo>
                    <a:lnTo>
                      <a:pt x="1964531" y="321468"/>
                    </a:lnTo>
                    <a:lnTo>
                      <a:pt x="1750219" y="388937"/>
                    </a:lnTo>
                    <a:lnTo>
                      <a:pt x="1599406" y="591343"/>
                    </a:lnTo>
                    <a:lnTo>
                      <a:pt x="1210469" y="710406"/>
                    </a:lnTo>
                    <a:lnTo>
                      <a:pt x="1210469" y="567531"/>
                    </a:lnTo>
                    <a:lnTo>
                      <a:pt x="1091406" y="567531"/>
                    </a:lnTo>
                    <a:lnTo>
                      <a:pt x="1091406" y="734218"/>
                    </a:lnTo>
                    <a:lnTo>
                      <a:pt x="603250" y="833437"/>
                    </a:lnTo>
                    <a:lnTo>
                      <a:pt x="603250" y="1051718"/>
                    </a:lnTo>
                    <a:lnTo>
                      <a:pt x="166688" y="1107281"/>
                    </a:lnTo>
                    <a:lnTo>
                      <a:pt x="0" y="1273968"/>
                    </a:lnTo>
                    <a:lnTo>
                      <a:pt x="170656" y="1520031"/>
                    </a:lnTo>
                    <a:lnTo>
                      <a:pt x="567531" y="1547812"/>
                    </a:lnTo>
                    <a:lnTo>
                      <a:pt x="916781" y="2016125"/>
                    </a:lnTo>
                    <a:lnTo>
                      <a:pt x="1214438" y="2016125"/>
                    </a:lnTo>
                    <a:lnTo>
                      <a:pt x="1285875" y="2341562"/>
                    </a:lnTo>
                    <a:lnTo>
                      <a:pt x="1611313" y="2389187"/>
                    </a:lnTo>
                    <a:lnTo>
                      <a:pt x="1682750" y="2611437"/>
                    </a:lnTo>
                    <a:lnTo>
                      <a:pt x="1460500" y="2762250"/>
                    </a:lnTo>
                    <a:lnTo>
                      <a:pt x="1313656" y="3432968"/>
                    </a:lnTo>
                    <a:lnTo>
                      <a:pt x="2008188" y="3778250"/>
                    </a:lnTo>
                    <a:lnTo>
                      <a:pt x="2008188" y="4298156"/>
                    </a:lnTo>
                    <a:lnTo>
                      <a:pt x="2278063" y="4198937"/>
                    </a:lnTo>
                    <a:lnTo>
                      <a:pt x="2504281" y="4377531"/>
                    </a:lnTo>
                    <a:lnTo>
                      <a:pt x="2674938" y="4274343"/>
                    </a:lnTo>
                    <a:lnTo>
                      <a:pt x="2579688" y="4127500"/>
                    </a:lnTo>
                    <a:lnTo>
                      <a:pt x="2702719" y="4052093"/>
                    </a:lnTo>
                    <a:lnTo>
                      <a:pt x="2873375" y="4250531"/>
                    </a:lnTo>
                    <a:lnTo>
                      <a:pt x="3123406" y="4075906"/>
                    </a:lnTo>
                    <a:lnTo>
                      <a:pt x="3198813" y="3829843"/>
                    </a:lnTo>
                    <a:lnTo>
                      <a:pt x="3667125" y="3754437"/>
                    </a:lnTo>
                    <a:lnTo>
                      <a:pt x="3794125" y="3853656"/>
                    </a:lnTo>
                    <a:lnTo>
                      <a:pt x="3770313" y="4127500"/>
                    </a:lnTo>
                    <a:lnTo>
                      <a:pt x="4091781" y="4373562"/>
                    </a:lnTo>
                    <a:lnTo>
                      <a:pt x="4290219" y="4349750"/>
                    </a:lnTo>
                    <a:lnTo>
                      <a:pt x="4512469" y="4175125"/>
                    </a:lnTo>
                    <a:lnTo>
                      <a:pt x="5032375" y="4175125"/>
                    </a:lnTo>
                    <a:lnTo>
                      <a:pt x="5405438" y="4595812"/>
                    </a:lnTo>
                    <a:lnTo>
                      <a:pt x="5528469" y="4595812"/>
                    </a:lnTo>
                    <a:lnTo>
                      <a:pt x="5726906" y="4472781"/>
                    </a:lnTo>
                    <a:lnTo>
                      <a:pt x="5754688" y="4325937"/>
                    </a:lnTo>
                    <a:lnTo>
                      <a:pt x="5953125" y="4226718"/>
                    </a:lnTo>
                    <a:lnTo>
                      <a:pt x="6175375" y="4373562"/>
                    </a:lnTo>
                    <a:lnTo>
                      <a:pt x="6397625" y="4623593"/>
                    </a:lnTo>
                    <a:lnTo>
                      <a:pt x="7179469" y="5036343"/>
                    </a:lnTo>
                    <a:lnTo>
                      <a:pt x="7489031" y="4770437"/>
                    </a:lnTo>
                    <a:lnTo>
                      <a:pt x="7512844" y="3802062"/>
                    </a:lnTo>
                    <a:lnTo>
                      <a:pt x="7937500" y="3432968"/>
                    </a:lnTo>
                    <a:lnTo>
                      <a:pt x="8183563" y="2861468"/>
                    </a:lnTo>
                    <a:lnTo>
                      <a:pt x="8108156" y="2488406"/>
                    </a:lnTo>
                    <a:lnTo>
                      <a:pt x="8405813" y="1893093"/>
                    </a:lnTo>
                    <a:lnTo>
                      <a:pt x="8679656" y="1273968"/>
                    </a:lnTo>
                    <a:lnTo>
                      <a:pt x="8207375" y="1150937"/>
                    </a:lnTo>
                    <a:lnTo>
                      <a:pt x="8108156" y="480218"/>
                    </a:lnTo>
                    <a:lnTo>
                      <a:pt x="8207375" y="31750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94" name="FR-91">
                <a:extLst>
                  <a:ext uri="{FF2B5EF4-FFF2-40B4-BE49-F238E27FC236}">
                    <a16:creationId xmlns:a16="http://schemas.microsoft.com/office/drawing/2014/main" id="{2731461F-3DD0-48E3-B77E-97C00DCCEBF5}"/>
                  </a:ext>
                </a:extLst>
              </p:cNvPr>
              <p:cNvSpPr/>
              <p:nvPr/>
            </p:nvSpPr>
            <p:spPr>
              <a:xfrm>
                <a:off x="2903605" y="1642650"/>
                <a:ext cx="272599" cy="309701"/>
              </a:xfrm>
              <a:custGeom>
                <a:avLst/>
                <a:gdLst/>
                <a:ahLst/>
                <a:cxnLst/>
                <a:rect l="0" t="0" r="0" b="0"/>
                <a:pathLst>
                  <a:path w="3075782" h="3468688">
                    <a:moveTo>
                      <a:pt x="1448593" y="0"/>
                    </a:moveTo>
                    <a:lnTo>
                      <a:pt x="1226343" y="99219"/>
                    </a:lnTo>
                    <a:lnTo>
                      <a:pt x="984250" y="194469"/>
                    </a:lnTo>
                    <a:lnTo>
                      <a:pt x="936625" y="464344"/>
                    </a:lnTo>
                    <a:lnTo>
                      <a:pt x="571500" y="635000"/>
                    </a:lnTo>
                    <a:lnTo>
                      <a:pt x="523875" y="900906"/>
                    </a:lnTo>
                    <a:lnTo>
                      <a:pt x="694531" y="1194594"/>
                    </a:lnTo>
                    <a:lnTo>
                      <a:pt x="448468" y="1531937"/>
                    </a:lnTo>
                    <a:lnTo>
                      <a:pt x="87312" y="1531937"/>
                    </a:lnTo>
                    <a:lnTo>
                      <a:pt x="230187" y="1750219"/>
                    </a:lnTo>
                    <a:lnTo>
                      <a:pt x="59531" y="1944687"/>
                    </a:lnTo>
                    <a:lnTo>
                      <a:pt x="0" y="2337594"/>
                    </a:lnTo>
                    <a:lnTo>
                      <a:pt x="119062" y="2361406"/>
                    </a:lnTo>
                    <a:lnTo>
                      <a:pt x="166687" y="2682875"/>
                    </a:lnTo>
                    <a:lnTo>
                      <a:pt x="218281" y="2758281"/>
                    </a:lnTo>
                    <a:lnTo>
                      <a:pt x="269875" y="3425031"/>
                    </a:lnTo>
                    <a:lnTo>
                      <a:pt x="1063625" y="3353594"/>
                    </a:lnTo>
                    <a:lnTo>
                      <a:pt x="1385093" y="3055937"/>
                    </a:lnTo>
                    <a:lnTo>
                      <a:pt x="1658937" y="3278187"/>
                    </a:lnTo>
                    <a:lnTo>
                      <a:pt x="2325687" y="3325812"/>
                    </a:lnTo>
                    <a:lnTo>
                      <a:pt x="2420937" y="3468687"/>
                    </a:lnTo>
                    <a:lnTo>
                      <a:pt x="2420937" y="2968625"/>
                    </a:lnTo>
                    <a:lnTo>
                      <a:pt x="2976562" y="2603500"/>
                    </a:lnTo>
                    <a:lnTo>
                      <a:pt x="2809875" y="2385219"/>
                    </a:lnTo>
                    <a:lnTo>
                      <a:pt x="2881312" y="1726406"/>
                    </a:lnTo>
                    <a:lnTo>
                      <a:pt x="2976562" y="1583531"/>
                    </a:lnTo>
                    <a:lnTo>
                      <a:pt x="2857500" y="924719"/>
                    </a:lnTo>
                    <a:lnTo>
                      <a:pt x="3075781" y="754062"/>
                    </a:lnTo>
                    <a:lnTo>
                      <a:pt x="3032125" y="444500"/>
                    </a:lnTo>
                    <a:lnTo>
                      <a:pt x="2758281" y="317500"/>
                    </a:lnTo>
                    <a:lnTo>
                      <a:pt x="2297906" y="317500"/>
                    </a:lnTo>
                    <a:lnTo>
                      <a:pt x="2032000" y="170656"/>
                    </a:lnTo>
                    <a:lnTo>
                      <a:pt x="1837531" y="269875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95" name="FR-78">
                <a:extLst>
                  <a:ext uri="{FF2B5EF4-FFF2-40B4-BE49-F238E27FC236}">
                    <a16:creationId xmlns:a16="http://schemas.microsoft.com/office/drawing/2014/main" id="{A1CCE372-8C53-473C-8476-1D486CBCD42B}"/>
                  </a:ext>
                </a:extLst>
              </p:cNvPr>
              <p:cNvSpPr/>
              <p:nvPr/>
            </p:nvSpPr>
            <p:spPr>
              <a:xfrm>
                <a:off x="2689620" y="1445862"/>
                <a:ext cx="340748" cy="412934"/>
              </a:xfrm>
              <a:custGeom>
                <a:avLst/>
                <a:gdLst/>
                <a:ahLst/>
                <a:cxnLst/>
                <a:rect l="0" t="0" r="0" b="0"/>
                <a:pathLst>
                  <a:path w="3730626" h="4655345">
                    <a:moveTo>
                      <a:pt x="801687" y="0"/>
                    </a:moveTo>
                    <a:lnTo>
                      <a:pt x="793750" y="15875"/>
                    </a:lnTo>
                    <a:lnTo>
                      <a:pt x="99218" y="214312"/>
                    </a:lnTo>
                    <a:lnTo>
                      <a:pt x="0" y="337344"/>
                    </a:lnTo>
                    <a:lnTo>
                      <a:pt x="127000" y="535781"/>
                    </a:lnTo>
                    <a:lnTo>
                      <a:pt x="127000" y="734219"/>
                    </a:lnTo>
                    <a:lnTo>
                      <a:pt x="349250" y="781844"/>
                    </a:lnTo>
                    <a:lnTo>
                      <a:pt x="222250" y="908844"/>
                    </a:lnTo>
                    <a:lnTo>
                      <a:pt x="234156" y="1019969"/>
                    </a:lnTo>
                    <a:lnTo>
                      <a:pt x="250031" y="1008062"/>
                    </a:lnTo>
                    <a:lnTo>
                      <a:pt x="496093" y="1254125"/>
                    </a:lnTo>
                    <a:lnTo>
                      <a:pt x="571500" y="1551781"/>
                    </a:lnTo>
                    <a:lnTo>
                      <a:pt x="769937" y="1750219"/>
                    </a:lnTo>
                    <a:lnTo>
                      <a:pt x="670718" y="2024062"/>
                    </a:lnTo>
                    <a:lnTo>
                      <a:pt x="670718" y="2270125"/>
                    </a:lnTo>
                    <a:lnTo>
                      <a:pt x="845343" y="2468562"/>
                    </a:lnTo>
                    <a:lnTo>
                      <a:pt x="670718" y="2766219"/>
                    </a:lnTo>
                    <a:lnTo>
                      <a:pt x="845343" y="3190875"/>
                    </a:lnTo>
                    <a:lnTo>
                      <a:pt x="1190625" y="3436937"/>
                    </a:lnTo>
                    <a:lnTo>
                      <a:pt x="1242218" y="3710781"/>
                    </a:lnTo>
                    <a:lnTo>
                      <a:pt x="1539875" y="3758406"/>
                    </a:lnTo>
                    <a:lnTo>
                      <a:pt x="1611312" y="4306094"/>
                    </a:lnTo>
                    <a:lnTo>
                      <a:pt x="1837531" y="4579937"/>
                    </a:lnTo>
                    <a:lnTo>
                      <a:pt x="2238375" y="4655344"/>
                    </a:lnTo>
                    <a:lnTo>
                      <a:pt x="2297906" y="4262437"/>
                    </a:lnTo>
                    <a:lnTo>
                      <a:pt x="2468562" y="4067969"/>
                    </a:lnTo>
                    <a:lnTo>
                      <a:pt x="2325687" y="3849687"/>
                    </a:lnTo>
                    <a:lnTo>
                      <a:pt x="2686843" y="3849687"/>
                    </a:lnTo>
                    <a:lnTo>
                      <a:pt x="2932906" y="3512344"/>
                    </a:lnTo>
                    <a:lnTo>
                      <a:pt x="2762250" y="3218656"/>
                    </a:lnTo>
                    <a:lnTo>
                      <a:pt x="2809875" y="2952750"/>
                    </a:lnTo>
                    <a:lnTo>
                      <a:pt x="3175000" y="2782094"/>
                    </a:lnTo>
                    <a:lnTo>
                      <a:pt x="3222625" y="2512219"/>
                    </a:lnTo>
                    <a:lnTo>
                      <a:pt x="3464718" y="2416969"/>
                    </a:lnTo>
                    <a:lnTo>
                      <a:pt x="3686968" y="2317750"/>
                    </a:lnTo>
                    <a:lnTo>
                      <a:pt x="3730625" y="2345531"/>
                    </a:lnTo>
                    <a:lnTo>
                      <a:pt x="3730625" y="2317750"/>
                    </a:lnTo>
                    <a:lnTo>
                      <a:pt x="3508375" y="2067719"/>
                    </a:lnTo>
                    <a:lnTo>
                      <a:pt x="3369468" y="1690687"/>
                    </a:lnTo>
                    <a:lnTo>
                      <a:pt x="3591718" y="1206500"/>
                    </a:lnTo>
                    <a:lnTo>
                      <a:pt x="3480593" y="841375"/>
                    </a:lnTo>
                    <a:lnTo>
                      <a:pt x="3048000" y="579437"/>
                    </a:lnTo>
                    <a:lnTo>
                      <a:pt x="2436812" y="551656"/>
                    </a:lnTo>
                    <a:lnTo>
                      <a:pt x="1865312" y="186531"/>
                    </a:lnTo>
                    <a:lnTo>
                      <a:pt x="1404937" y="269875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96" name="FR-95">
                <a:extLst>
                  <a:ext uri="{FF2B5EF4-FFF2-40B4-BE49-F238E27FC236}">
                    <a16:creationId xmlns:a16="http://schemas.microsoft.com/office/drawing/2014/main" id="{78CAAE15-E006-4563-81D8-72A9A5EE1116}"/>
                  </a:ext>
                </a:extLst>
              </p:cNvPr>
              <p:cNvSpPr/>
              <p:nvPr/>
            </p:nvSpPr>
            <p:spPr>
              <a:xfrm>
                <a:off x="2767305" y="1342627"/>
                <a:ext cx="408898" cy="206468"/>
              </a:xfrm>
              <a:custGeom>
                <a:avLst/>
                <a:gdLst/>
                <a:ahLst/>
                <a:cxnLst/>
                <a:rect l="0" t="0" r="0" b="0"/>
                <a:pathLst>
                  <a:path w="4619626" h="2289969">
                    <a:moveTo>
                      <a:pt x="515938" y="0"/>
                    </a:moveTo>
                    <a:lnTo>
                      <a:pt x="317500" y="246062"/>
                    </a:lnTo>
                    <a:lnTo>
                      <a:pt x="166688" y="793750"/>
                    </a:lnTo>
                    <a:lnTo>
                      <a:pt x="0" y="1075531"/>
                    </a:lnTo>
                    <a:lnTo>
                      <a:pt x="603250" y="1345406"/>
                    </a:lnTo>
                    <a:lnTo>
                      <a:pt x="1063625" y="1262062"/>
                    </a:lnTo>
                    <a:lnTo>
                      <a:pt x="1635125" y="1627187"/>
                    </a:lnTo>
                    <a:lnTo>
                      <a:pt x="2246313" y="1654968"/>
                    </a:lnTo>
                    <a:lnTo>
                      <a:pt x="2678906" y="1916906"/>
                    </a:lnTo>
                    <a:lnTo>
                      <a:pt x="2790031" y="2282031"/>
                    </a:lnTo>
                    <a:lnTo>
                      <a:pt x="2786063" y="2289968"/>
                    </a:lnTo>
                    <a:lnTo>
                      <a:pt x="2833688" y="2282031"/>
                    </a:lnTo>
                    <a:lnTo>
                      <a:pt x="3278188" y="2043906"/>
                    </a:lnTo>
                    <a:lnTo>
                      <a:pt x="3944938" y="2000250"/>
                    </a:lnTo>
                    <a:lnTo>
                      <a:pt x="4310063" y="1833562"/>
                    </a:lnTo>
                    <a:lnTo>
                      <a:pt x="4544219" y="1666875"/>
                    </a:lnTo>
                    <a:lnTo>
                      <a:pt x="4619625" y="1178718"/>
                    </a:lnTo>
                    <a:lnTo>
                      <a:pt x="4456906" y="1016000"/>
                    </a:lnTo>
                    <a:lnTo>
                      <a:pt x="3913188" y="694531"/>
                    </a:lnTo>
                    <a:lnTo>
                      <a:pt x="3389313" y="420687"/>
                    </a:lnTo>
                    <a:lnTo>
                      <a:pt x="3119438" y="543718"/>
                    </a:lnTo>
                    <a:lnTo>
                      <a:pt x="2821781" y="619125"/>
                    </a:lnTo>
                    <a:lnTo>
                      <a:pt x="2623344" y="468312"/>
                    </a:lnTo>
                    <a:lnTo>
                      <a:pt x="2226469" y="222250"/>
                    </a:lnTo>
                    <a:lnTo>
                      <a:pt x="1905000" y="468312"/>
                    </a:lnTo>
                    <a:lnTo>
                      <a:pt x="1432719" y="519906"/>
                    </a:lnTo>
                    <a:lnTo>
                      <a:pt x="762000" y="468312"/>
                    </a:lnTo>
                    <a:lnTo>
                      <a:pt x="611188" y="222250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97" name="FR-93">
                <a:extLst>
                  <a:ext uri="{FF2B5EF4-FFF2-40B4-BE49-F238E27FC236}">
                    <a16:creationId xmlns:a16="http://schemas.microsoft.com/office/drawing/2014/main" id="{5BDBB51C-9907-4943-A970-586E466BF610}"/>
                  </a:ext>
                </a:extLst>
              </p:cNvPr>
              <p:cNvSpPr/>
              <p:nvPr/>
            </p:nvSpPr>
            <p:spPr>
              <a:xfrm>
                <a:off x="3056941" y="1487799"/>
                <a:ext cx="136299" cy="137645"/>
              </a:xfrm>
              <a:custGeom>
                <a:avLst/>
                <a:gdLst/>
                <a:ahLst/>
                <a:cxnLst/>
                <a:rect l="0" t="0" r="0" b="0"/>
                <a:pathLst>
                  <a:path w="1381126" h="1432719">
                    <a:moveTo>
                      <a:pt x="1266031" y="0"/>
                    </a:moveTo>
                    <a:lnTo>
                      <a:pt x="1031875" y="166687"/>
                    </a:lnTo>
                    <a:lnTo>
                      <a:pt x="666750" y="333375"/>
                    </a:lnTo>
                    <a:lnTo>
                      <a:pt x="0" y="377031"/>
                    </a:lnTo>
                    <a:lnTo>
                      <a:pt x="19843" y="468312"/>
                    </a:lnTo>
                    <a:lnTo>
                      <a:pt x="75406" y="480218"/>
                    </a:lnTo>
                    <a:lnTo>
                      <a:pt x="127000" y="559593"/>
                    </a:lnTo>
                    <a:lnTo>
                      <a:pt x="75406" y="670718"/>
                    </a:lnTo>
                    <a:lnTo>
                      <a:pt x="7937" y="682625"/>
                    </a:lnTo>
                    <a:lnTo>
                      <a:pt x="55562" y="797718"/>
                    </a:lnTo>
                    <a:lnTo>
                      <a:pt x="377031" y="793750"/>
                    </a:lnTo>
                    <a:lnTo>
                      <a:pt x="480218" y="952500"/>
                    </a:lnTo>
                    <a:lnTo>
                      <a:pt x="500062" y="1174750"/>
                    </a:lnTo>
                    <a:lnTo>
                      <a:pt x="611187" y="1158875"/>
                    </a:lnTo>
                    <a:lnTo>
                      <a:pt x="714375" y="1075531"/>
                    </a:lnTo>
                    <a:lnTo>
                      <a:pt x="869156" y="1083468"/>
                    </a:lnTo>
                    <a:lnTo>
                      <a:pt x="1063625" y="1194593"/>
                    </a:lnTo>
                    <a:lnTo>
                      <a:pt x="1174750" y="1317625"/>
                    </a:lnTo>
                    <a:lnTo>
                      <a:pt x="1226343" y="1341437"/>
                    </a:lnTo>
                    <a:lnTo>
                      <a:pt x="1258093" y="1400968"/>
                    </a:lnTo>
                    <a:lnTo>
                      <a:pt x="1381125" y="1432718"/>
                    </a:lnTo>
                    <a:lnTo>
                      <a:pt x="1381125" y="1071562"/>
                    </a:lnTo>
                    <a:lnTo>
                      <a:pt x="1234281" y="198437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98" name="FR-75">
                <a:extLst>
                  <a:ext uri="{FF2B5EF4-FFF2-40B4-BE49-F238E27FC236}">
                    <a16:creationId xmlns:a16="http://schemas.microsoft.com/office/drawing/2014/main" id="{91629C83-BC14-45E6-B86C-C95E425C041E}"/>
                  </a:ext>
                </a:extLst>
              </p:cNvPr>
              <p:cNvSpPr/>
              <p:nvPr/>
            </p:nvSpPr>
            <p:spPr>
              <a:xfrm>
                <a:off x="3022866" y="1556622"/>
                <a:ext cx="102224" cy="68822"/>
              </a:xfrm>
              <a:custGeom>
                <a:avLst/>
                <a:gdLst/>
                <a:ahLst/>
                <a:cxnLst/>
                <a:rect l="0" t="0" r="0" b="0"/>
                <a:pathLst>
                  <a:path w="1143001" h="638969">
                    <a:moveTo>
                      <a:pt x="773906" y="0"/>
                    </a:moveTo>
                    <a:lnTo>
                      <a:pt x="452437" y="3968"/>
                    </a:lnTo>
                    <a:lnTo>
                      <a:pt x="309562" y="67468"/>
                    </a:lnTo>
                    <a:lnTo>
                      <a:pt x="250031" y="146843"/>
                    </a:lnTo>
                    <a:lnTo>
                      <a:pt x="119062" y="154781"/>
                    </a:lnTo>
                    <a:lnTo>
                      <a:pt x="0" y="289718"/>
                    </a:lnTo>
                    <a:lnTo>
                      <a:pt x="3968" y="365125"/>
                    </a:lnTo>
                    <a:lnTo>
                      <a:pt x="31750" y="452437"/>
                    </a:lnTo>
                    <a:lnTo>
                      <a:pt x="230187" y="508000"/>
                    </a:lnTo>
                    <a:lnTo>
                      <a:pt x="472281" y="631031"/>
                    </a:lnTo>
                    <a:lnTo>
                      <a:pt x="627062" y="638968"/>
                    </a:lnTo>
                    <a:lnTo>
                      <a:pt x="730250" y="611187"/>
                    </a:lnTo>
                    <a:lnTo>
                      <a:pt x="837406" y="535781"/>
                    </a:lnTo>
                    <a:lnTo>
                      <a:pt x="873125" y="567531"/>
                    </a:lnTo>
                    <a:lnTo>
                      <a:pt x="1103312" y="599281"/>
                    </a:lnTo>
                    <a:lnTo>
                      <a:pt x="1143000" y="515937"/>
                    </a:lnTo>
                    <a:lnTo>
                      <a:pt x="1143000" y="432593"/>
                    </a:lnTo>
                    <a:lnTo>
                      <a:pt x="1103312" y="416718"/>
                    </a:lnTo>
                    <a:lnTo>
                      <a:pt x="944562" y="424656"/>
                    </a:lnTo>
                    <a:lnTo>
                      <a:pt x="956468" y="464343"/>
                    </a:lnTo>
                    <a:lnTo>
                      <a:pt x="928687" y="488156"/>
                    </a:lnTo>
                    <a:lnTo>
                      <a:pt x="877093" y="488156"/>
                    </a:lnTo>
                    <a:lnTo>
                      <a:pt x="896937" y="436562"/>
                    </a:lnTo>
                    <a:lnTo>
                      <a:pt x="904875" y="381000"/>
                    </a:lnTo>
                    <a:lnTo>
                      <a:pt x="896937" y="381000"/>
                    </a:lnTo>
                    <a:lnTo>
                      <a:pt x="877093" y="158750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299" name="FR-92">
                <a:extLst>
                  <a:ext uri="{FF2B5EF4-FFF2-40B4-BE49-F238E27FC236}">
                    <a16:creationId xmlns:a16="http://schemas.microsoft.com/office/drawing/2014/main" id="{32106188-AC6D-4A92-A8AD-384EFE90AF9A}"/>
                  </a:ext>
                </a:extLst>
              </p:cNvPr>
              <p:cNvSpPr/>
              <p:nvPr/>
            </p:nvSpPr>
            <p:spPr>
              <a:xfrm>
                <a:off x="3005829" y="1522210"/>
                <a:ext cx="68150" cy="154850"/>
              </a:xfrm>
              <a:custGeom>
                <a:avLst/>
                <a:gdLst/>
                <a:ahLst/>
                <a:cxnLst/>
                <a:rect l="0" t="0" r="0" b="0"/>
                <a:pathLst>
                  <a:path w="837408" h="1619251">
                    <a:moveTo>
                      <a:pt x="710407" y="0"/>
                    </a:moveTo>
                    <a:lnTo>
                      <a:pt x="265907" y="238125"/>
                    </a:lnTo>
                    <a:lnTo>
                      <a:pt x="218282" y="246062"/>
                    </a:lnTo>
                    <a:lnTo>
                      <a:pt x="0" y="722312"/>
                    </a:lnTo>
                    <a:lnTo>
                      <a:pt x="138907" y="1099344"/>
                    </a:lnTo>
                    <a:lnTo>
                      <a:pt x="361157" y="1349375"/>
                    </a:lnTo>
                    <a:lnTo>
                      <a:pt x="361157" y="1377156"/>
                    </a:lnTo>
                    <a:lnTo>
                      <a:pt x="706438" y="1619250"/>
                    </a:lnTo>
                    <a:lnTo>
                      <a:pt x="789782" y="1575594"/>
                    </a:lnTo>
                    <a:lnTo>
                      <a:pt x="726282" y="1456531"/>
                    </a:lnTo>
                    <a:lnTo>
                      <a:pt x="789782" y="1270000"/>
                    </a:lnTo>
                    <a:lnTo>
                      <a:pt x="750094" y="1202531"/>
                    </a:lnTo>
                    <a:lnTo>
                      <a:pt x="793750" y="1047750"/>
                    </a:lnTo>
                    <a:lnTo>
                      <a:pt x="785813" y="1047750"/>
                    </a:lnTo>
                    <a:lnTo>
                      <a:pt x="543719" y="924719"/>
                    </a:lnTo>
                    <a:lnTo>
                      <a:pt x="345282" y="869156"/>
                    </a:lnTo>
                    <a:lnTo>
                      <a:pt x="317500" y="781844"/>
                    </a:lnTo>
                    <a:lnTo>
                      <a:pt x="313532" y="706437"/>
                    </a:lnTo>
                    <a:lnTo>
                      <a:pt x="432594" y="571500"/>
                    </a:lnTo>
                    <a:lnTo>
                      <a:pt x="563563" y="563562"/>
                    </a:lnTo>
                    <a:lnTo>
                      <a:pt x="623094" y="484187"/>
                    </a:lnTo>
                    <a:lnTo>
                      <a:pt x="765969" y="420687"/>
                    </a:lnTo>
                    <a:lnTo>
                      <a:pt x="718344" y="305594"/>
                    </a:lnTo>
                    <a:lnTo>
                      <a:pt x="785813" y="293687"/>
                    </a:lnTo>
                    <a:lnTo>
                      <a:pt x="837407" y="182562"/>
                    </a:lnTo>
                    <a:lnTo>
                      <a:pt x="785813" y="103187"/>
                    </a:lnTo>
                    <a:lnTo>
                      <a:pt x="730250" y="91281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300" name="FR-94">
                <a:extLst>
                  <a:ext uri="{FF2B5EF4-FFF2-40B4-BE49-F238E27FC236}">
                    <a16:creationId xmlns:a16="http://schemas.microsoft.com/office/drawing/2014/main" id="{95C249C9-9B9A-4283-B5A5-BC20F258A4F3}"/>
                  </a:ext>
                </a:extLst>
              </p:cNvPr>
              <p:cNvSpPr/>
              <p:nvPr/>
            </p:nvSpPr>
            <p:spPr>
              <a:xfrm>
                <a:off x="3056941" y="1591033"/>
                <a:ext cx="136299" cy="86028"/>
              </a:xfrm>
              <a:custGeom>
                <a:avLst/>
                <a:gdLst/>
                <a:ahLst/>
                <a:cxnLst/>
                <a:rect l="0" t="0" r="0" b="0"/>
                <a:pathLst>
                  <a:path w="1365251" h="1095376">
                    <a:moveTo>
                      <a:pt x="698500" y="0"/>
                    </a:moveTo>
                    <a:lnTo>
                      <a:pt x="595312" y="83344"/>
                    </a:lnTo>
                    <a:lnTo>
                      <a:pt x="492125" y="99219"/>
                    </a:lnTo>
                    <a:lnTo>
                      <a:pt x="484187" y="154781"/>
                    </a:lnTo>
                    <a:lnTo>
                      <a:pt x="464343" y="206375"/>
                    </a:lnTo>
                    <a:lnTo>
                      <a:pt x="515937" y="206375"/>
                    </a:lnTo>
                    <a:lnTo>
                      <a:pt x="543718" y="182562"/>
                    </a:lnTo>
                    <a:lnTo>
                      <a:pt x="531812" y="142875"/>
                    </a:lnTo>
                    <a:lnTo>
                      <a:pt x="690562" y="134937"/>
                    </a:lnTo>
                    <a:lnTo>
                      <a:pt x="730250" y="150812"/>
                    </a:lnTo>
                    <a:lnTo>
                      <a:pt x="730250" y="234156"/>
                    </a:lnTo>
                    <a:lnTo>
                      <a:pt x="690562" y="317500"/>
                    </a:lnTo>
                    <a:lnTo>
                      <a:pt x="460375" y="285750"/>
                    </a:lnTo>
                    <a:lnTo>
                      <a:pt x="424656" y="254000"/>
                    </a:lnTo>
                    <a:lnTo>
                      <a:pt x="317500" y="329406"/>
                    </a:lnTo>
                    <a:lnTo>
                      <a:pt x="214312" y="357187"/>
                    </a:lnTo>
                    <a:lnTo>
                      <a:pt x="67468" y="349250"/>
                    </a:lnTo>
                    <a:lnTo>
                      <a:pt x="23812" y="504031"/>
                    </a:lnTo>
                    <a:lnTo>
                      <a:pt x="63500" y="571500"/>
                    </a:lnTo>
                    <a:lnTo>
                      <a:pt x="0" y="758031"/>
                    </a:lnTo>
                    <a:lnTo>
                      <a:pt x="63500" y="877094"/>
                    </a:lnTo>
                    <a:lnTo>
                      <a:pt x="174625" y="821531"/>
                    </a:lnTo>
                    <a:lnTo>
                      <a:pt x="440531" y="968375"/>
                    </a:lnTo>
                    <a:lnTo>
                      <a:pt x="900906" y="968375"/>
                    </a:lnTo>
                    <a:lnTo>
                      <a:pt x="1174750" y="1095375"/>
                    </a:lnTo>
                    <a:lnTo>
                      <a:pt x="1170781" y="1067594"/>
                    </a:lnTo>
                    <a:lnTo>
                      <a:pt x="1365250" y="579437"/>
                    </a:lnTo>
                    <a:lnTo>
                      <a:pt x="1365250" y="357187"/>
                    </a:lnTo>
                    <a:lnTo>
                      <a:pt x="1242218" y="325437"/>
                    </a:lnTo>
                    <a:lnTo>
                      <a:pt x="1210468" y="265906"/>
                    </a:lnTo>
                    <a:lnTo>
                      <a:pt x="1158875" y="242094"/>
                    </a:lnTo>
                    <a:lnTo>
                      <a:pt x="1047750" y="119062"/>
                    </a:lnTo>
                    <a:lnTo>
                      <a:pt x="853281" y="7937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301" name="FR-25">
                <a:extLst>
                  <a:ext uri="{FF2B5EF4-FFF2-40B4-BE49-F238E27FC236}">
                    <a16:creationId xmlns:a16="http://schemas.microsoft.com/office/drawing/2014/main" id="{06485945-AE76-4AC2-A863-BC9080A955D7}"/>
                  </a:ext>
                </a:extLst>
              </p:cNvPr>
              <p:cNvSpPr/>
              <p:nvPr/>
            </p:nvSpPr>
            <p:spPr>
              <a:xfrm>
                <a:off x="4556650" y="2365284"/>
                <a:ext cx="579272" cy="653813"/>
              </a:xfrm>
              <a:custGeom>
                <a:avLst/>
                <a:gdLst/>
                <a:ahLst/>
                <a:cxnLst/>
                <a:rect l="0" t="0" r="0" b="0"/>
                <a:pathLst>
                  <a:path w="6584157" h="7274720">
                    <a:moveTo>
                      <a:pt x="4810125" y="0"/>
                    </a:moveTo>
                    <a:lnTo>
                      <a:pt x="4786312" y="27782"/>
                    </a:lnTo>
                    <a:lnTo>
                      <a:pt x="4500562" y="27782"/>
                    </a:lnTo>
                    <a:lnTo>
                      <a:pt x="4353719" y="230188"/>
                    </a:lnTo>
                    <a:lnTo>
                      <a:pt x="4167187" y="337344"/>
                    </a:lnTo>
                    <a:lnTo>
                      <a:pt x="4167187" y="587375"/>
                    </a:lnTo>
                    <a:lnTo>
                      <a:pt x="3702844" y="642938"/>
                    </a:lnTo>
                    <a:lnTo>
                      <a:pt x="3452812" y="464344"/>
                    </a:lnTo>
                    <a:lnTo>
                      <a:pt x="3115469" y="515938"/>
                    </a:lnTo>
                    <a:lnTo>
                      <a:pt x="2794000" y="765969"/>
                    </a:lnTo>
                    <a:lnTo>
                      <a:pt x="2563812" y="1158875"/>
                    </a:lnTo>
                    <a:lnTo>
                      <a:pt x="2333625" y="1230313"/>
                    </a:lnTo>
                    <a:lnTo>
                      <a:pt x="2226469" y="1496219"/>
                    </a:lnTo>
                    <a:lnTo>
                      <a:pt x="1940719" y="1547813"/>
                    </a:lnTo>
                    <a:lnTo>
                      <a:pt x="1547812" y="1869282"/>
                    </a:lnTo>
                    <a:lnTo>
                      <a:pt x="1031875" y="1853407"/>
                    </a:lnTo>
                    <a:lnTo>
                      <a:pt x="873125" y="1976438"/>
                    </a:lnTo>
                    <a:lnTo>
                      <a:pt x="730250" y="1976438"/>
                    </a:lnTo>
                    <a:lnTo>
                      <a:pt x="230187" y="2385219"/>
                    </a:lnTo>
                    <a:lnTo>
                      <a:pt x="3969" y="2377282"/>
                    </a:lnTo>
                    <a:lnTo>
                      <a:pt x="0" y="2528094"/>
                    </a:lnTo>
                    <a:lnTo>
                      <a:pt x="35719" y="2794000"/>
                    </a:lnTo>
                    <a:lnTo>
                      <a:pt x="357187" y="3008313"/>
                    </a:lnTo>
                    <a:lnTo>
                      <a:pt x="535781" y="3242469"/>
                    </a:lnTo>
                    <a:lnTo>
                      <a:pt x="480219" y="3488532"/>
                    </a:lnTo>
                    <a:lnTo>
                      <a:pt x="321469" y="3865563"/>
                    </a:lnTo>
                    <a:lnTo>
                      <a:pt x="214312" y="4111625"/>
                    </a:lnTo>
                    <a:lnTo>
                      <a:pt x="908844" y="4345782"/>
                    </a:lnTo>
                    <a:lnTo>
                      <a:pt x="1353344" y="4310063"/>
                    </a:lnTo>
                    <a:lnTo>
                      <a:pt x="1389062" y="4683125"/>
                    </a:lnTo>
                    <a:lnTo>
                      <a:pt x="1389062" y="5183188"/>
                    </a:lnTo>
                    <a:lnTo>
                      <a:pt x="1940719" y="5361782"/>
                    </a:lnTo>
                    <a:lnTo>
                      <a:pt x="2190750" y="5429250"/>
                    </a:lnTo>
                    <a:lnTo>
                      <a:pt x="2547937" y="5770563"/>
                    </a:lnTo>
                    <a:lnTo>
                      <a:pt x="2512219" y="6056313"/>
                    </a:lnTo>
                    <a:lnTo>
                      <a:pt x="2349500" y="6286500"/>
                    </a:lnTo>
                    <a:lnTo>
                      <a:pt x="1905000" y="6429375"/>
                    </a:lnTo>
                    <a:lnTo>
                      <a:pt x="2012156" y="6679407"/>
                    </a:lnTo>
                    <a:lnTo>
                      <a:pt x="2063750" y="6873875"/>
                    </a:lnTo>
                    <a:lnTo>
                      <a:pt x="1869281" y="7068344"/>
                    </a:lnTo>
                    <a:lnTo>
                      <a:pt x="1889125" y="7246938"/>
                    </a:lnTo>
                    <a:lnTo>
                      <a:pt x="2190750" y="7274719"/>
                    </a:lnTo>
                    <a:lnTo>
                      <a:pt x="2194719" y="7250907"/>
                    </a:lnTo>
                    <a:lnTo>
                      <a:pt x="3730625" y="5810250"/>
                    </a:lnTo>
                    <a:lnTo>
                      <a:pt x="3683000" y="4619625"/>
                    </a:lnTo>
                    <a:lnTo>
                      <a:pt x="4226719" y="4349750"/>
                    </a:lnTo>
                    <a:lnTo>
                      <a:pt x="4599781" y="4175125"/>
                    </a:lnTo>
                    <a:lnTo>
                      <a:pt x="4945062" y="3853657"/>
                    </a:lnTo>
                    <a:lnTo>
                      <a:pt x="4972844" y="3381375"/>
                    </a:lnTo>
                    <a:lnTo>
                      <a:pt x="5318125" y="3206750"/>
                    </a:lnTo>
                    <a:lnTo>
                      <a:pt x="6111875" y="2289969"/>
                    </a:lnTo>
                    <a:lnTo>
                      <a:pt x="5988844" y="1992313"/>
                    </a:lnTo>
                    <a:lnTo>
                      <a:pt x="6262687" y="1869282"/>
                    </a:lnTo>
                    <a:lnTo>
                      <a:pt x="6584156" y="1472407"/>
                    </a:lnTo>
                    <a:lnTo>
                      <a:pt x="6409531" y="1297782"/>
                    </a:lnTo>
                    <a:lnTo>
                      <a:pt x="5814219" y="1420813"/>
                    </a:lnTo>
                    <a:lnTo>
                      <a:pt x="5790406" y="1321594"/>
                    </a:lnTo>
                    <a:lnTo>
                      <a:pt x="6338094" y="690563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  <p:sp>
            <p:nvSpPr>
              <p:cNvPr id="302" name="FR-90">
                <a:extLst>
                  <a:ext uri="{FF2B5EF4-FFF2-40B4-BE49-F238E27FC236}">
                    <a16:creationId xmlns:a16="http://schemas.microsoft.com/office/drawing/2014/main" id="{779E3550-A46E-42DA-AE63-FE9EDE27D45D}"/>
                  </a:ext>
                </a:extLst>
              </p:cNvPr>
              <p:cNvSpPr/>
              <p:nvPr/>
            </p:nvSpPr>
            <p:spPr>
              <a:xfrm>
                <a:off x="4982585" y="2210434"/>
                <a:ext cx="170374" cy="223673"/>
              </a:xfrm>
              <a:custGeom>
                <a:avLst/>
                <a:gdLst/>
                <a:ahLst/>
                <a:cxnLst/>
                <a:rect l="0" t="0" r="0" b="0"/>
                <a:pathLst>
                  <a:path w="1952626" h="2428876">
                    <a:moveTo>
                      <a:pt x="511969" y="0"/>
                    </a:moveTo>
                    <a:lnTo>
                      <a:pt x="281781" y="119062"/>
                    </a:lnTo>
                    <a:lnTo>
                      <a:pt x="87312" y="261937"/>
                    </a:lnTo>
                    <a:lnTo>
                      <a:pt x="87312" y="579437"/>
                    </a:lnTo>
                    <a:lnTo>
                      <a:pt x="194469" y="956469"/>
                    </a:lnTo>
                    <a:lnTo>
                      <a:pt x="194469" y="1202531"/>
                    </a:lnTo>
                    <a:lnTo>
                      <a:pt x="134937" y="1599406"/>
                    </a:lnTo>
                    <a:lnTo>
                      <a:pt x="0" y="1738312"/>
                    </a:lnTo>
                    <a:lnTo>
                      <a:pt x="1527969" y="2428875"/>
                    </a:lnTo>
                    <a:lnTo>
                      <a:pt x="1623219" y="2317750"/>
                    </a:lnTo>
                    <a:lnTo>
                      <a:pt x="1952625" y="2266156"/>
                    </a:lnTo>
                    <a:lnTo>
                      <a:pt x="1829594" y="1738312"/>
                    </a:lnTo>
                    <a:lnTo>
                      <a:pt x="1754187" y="1464469"/>
                    </a:lnTo>
                    <a:lnTo>
                      <a:pt x="1404937" y="1516062"/>
                    </a:lnTo>
                    <a:lnTo>
                      <a:pt x="1357312" y="1218406"/>
                    </a:lnTo>
                    <a:lnTo>
                      <a:pt x="1480344" y="992187"/>
                    </a:lnTo>
                    <a:lnTo>
                      <a:pt x="1504156" y="694531"/>
                    </a:lnTo>
                    <a:lnTo>
                      <a:pt x="1432719" y="523875"/>
                    </a:lnTo>
                    <a:lnTo>
                      <a:pt x="984250" y="174625"/>
                    </a:lnTo>
                    <a:lnTo>
                      <a:pt x="587375" y="150812"/>
                    </a:lnTo>
                    <a:close/>
                  </a:path>
                </a:pathLst>
              </a:custGeom>
              <a:solidFill>
                <a:srgbClr val="F3F3F3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900"/>
              </a:p>
            </p:txBody>
          </p:sp>
        </p:grp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401C8628-34E1-4989-989F-115E309F940D}"/>
                </a:ext>
              </a:extLst>
            </p:cNvPr>
            <p:cNvGrpSpPr/>
            <p:nvPr/>
          </p:nvGrpSpPr>
          <p:grpSpPr>
            <a:xfrm>
              <a:off x="-1747" y="-821"/>
              <a:ext cx="6603291" cy="6283773"/>
              <a:chOff x="-1747" y="-821"/>
              <a:chExt cx="6603291" cy="6283773"/>
            </a:xfrm>
          </p:grpSpPr>
          <p:sp>
            <p:nvSpPr>
              <p:cNvPr id="7" name="ParisDot">
                <a:extLst>
                  <a:ext uri="{FF2B5EF4-FFF2-40B4-BE49-F238E27FC236}">
                    <a16:creationId xmlns:a16="http://schemas.microsoft.com/office/drawing/2014/main" id="{6FA08412-A840-47C6-A2FC-04AD27745B22}"/>
                  </a:ext>
                </a:extLst>
              </p:cNvPr>
              <p:cNvSpPr/>
              <p:nvPr/>
            </p:nvSpPr>
            <p:spPr bwMode="auto">
              <a:xfrm>
                <a:off x="3044573" y="1531431"/>
                <a:ext cx="97182" cy="106154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ParisLabel">
                <a:extLst>
                  <a:ext uri="{FF2B5EF4-FFF2-40B4-BE49-F238E27FC236}">
                    <a16:creationId xmlns:a16="http://schemas.microsoft.com/office/drawing/2014/main" id="{476B72B0-5A31-45A6-B892-9590A8B2109B}"/>
                  </a:ext>
                </a:extLst>
              </p:cNvPr>
              <p:cNvSpPr txBox="1"/>
              <p:nvPr/>
            </p:nvSpPr>
            <p:spPr>
              <a:xfrm>
                <a:off x="3147638" y="1540225"/>
                <a:ext cx="295404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Paris</a:t>
                </a:r>
              </a:p>
            </p:txBody>
          </p:sp>
          <p:sp>
            <p:nvSpPr>
              <p:cNvPr id="9" name="LyonDot">
                <a:extLst>
                  <a:ext uri="{FF2B5EF4-FFF2-40B4-BE49-F238E27FC236}">
                    <a16:creationId xmlns:a16="http://schemas.microsoft.com/office/drawing/2014/main" id="{EDB72283-A056-4834-989F-DF0C2F2C8F37}"/>
                  </a:ext>
                </a:extLst>
              </p:cNvPr>
              <p:cNvSpPr/>
              <p:nvPr/>
            </p:nvSpPr>
            <p:spPr bwMode="auto">
              <a:xfrm>
                <a:off x="4110059" y="3541941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LyonLabel">
                <a:extLst>
                  <a:ext uri="{FF2B5EF4-FFF2-40B4-BE49-F238E27FC236}">
                    <a16:creationId xmlns:a16="http://schemas.microsoft.com/office/drawing/2014/main" id="{3BB09C78-E530-4CA2-9ECE-C9D765DF7FC3}"/>
                  </a:ext>
                </a:extLst>
              </p:cNvPr>
              <p:cNvSpPr txBox="1"/>
              <p:nvPr/>
            </p:nvSpPr>
            <p:spPr>
              <a:xfrm>
                <a:off x="4015533" y="3372258"/>
                <a:ext cx="290050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Lyon</a:t>
                </a:r>
              </a:p>
            </p:txBody>
          </p:sp>
          <p:sp>
            <p:nvSpPr>
              <p:cNvPr id="11" name="MarseilleDot">
                <a:extLst>
                  <a:ext uri="{FF2B5EF4-FFF2-40B4-BE49-F238E27FC236}">
                    <a16:creationId xmlns:a16="http://schemas.microsoft.com/office/drawing/2014/main" id="{DCF8870E-493B-40BE-A4A1-4BF5F261266F}"/>
                  </a:ext>
                </a:extLst>
              </p:cNvPr>
              <p:cNvSpPr/>
              <p:nvPr/>
            </p:nvSpPr>
            <p:spPr bwMode="auto">
              <a:xfrm>
                <a:off x="4440400" y="5119264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MarseilleLabel">
                <a:extLst>
                  <a:ext uri="{FF2B5EF4-FFF2-40B4-BE49-F238E27FC236}">
                    <a16:creationId xmlns:a16="http://schemas.microsoft.com/office/drawing/2014/main" id="{F935998E-BA26-41CA-9986-397F632DF758}"/>
                  </a:ext>
                </a:extLst>
              </p:cNvPr>
              <p:cNvSpPr txBox="1"/>
              <p:nvPr/>
            </p:nvSpPr>
            <p:spPr>
              <a:xfrm>
                <a:off x="4264233" y="4988293"/>
                <a:ext cx="453336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Marseille</a:t>
                </a:r>
              </a:p>
            </p:txBody>
          </p:sp>
          <p:sp>
            <p:nvSpPr>
              <p:cNvPr id="13" name="LilleDot">
                <a:extLst>
                  <a:ext uri="{FF2B5EF4-FFF2-40B4-BE49-F238E27FC236}">
                    <a16:creationId xmlns:a16="http://schemas.microsoft.com/office/drawing/2014/main" id="{6E521745-814E-40AF-BEBA-F85635E5E217}"/>
                  </a:ext>
                </a:extLst>
              </p:cNvPr>
              <p:cNvSpPr/>
              <p:nvPr/>
            </p:nvSpPr>
            <p:spPr bwMode="auto">
              <a:xfrm>
                <a:off x="3317364" y="382363"/>
                <a:ext cx="108000" cy="107953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LilleLabel">
                <a:extLst>
                  <a:ext uri="{FF2B5EF4-FFF2-40B4-BE49-F238E27FC236}">
                    <a16:creationId xmlns:a16="http://schemas.microsoft.com/office/drawing/2014/main" id="{6E31B9E9-9748-421D-90FC-D496EEE726B3}"/>
                  </a:ext>
                </a:extLst>
              </p:cNvPr>
              <p:cNvSpPr txBox="1"/>
              <p:nvPr/>
            </p:nvSpPr>
            <p:spPr>
              <a:xfrm>
                <a:off x="3304199" y="236684"/>
                <a:ext cx="265957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Lille</a:t>
                </a:r>
              </a:p>
            </p:txBody>
          </p:sp>
          <p:sp>
            <p:nvSpPr>
              <p:cNvPr id="15" name="NiceDot">
                <a:extLst>
                  <a:ext uri="{FF2B5EF4-FFF2-40B4-BE49-F238E27FC236}">
                    <a16:creationId xmlns:a16="http://schemas.microsoft.com/office/drawing/2014/main" id="{84714BC1-E250-46B8-BC12-94DB2DDC4080}"/>
                  </a:ext>
                </a:extLst>
              </p:cNvPr>
              <p:cNvSpPr/>
              <p:nvPr/>
            </p:nvSpPr>
            <p:spPr bwMode="auto">
              <a:xfrm>
                <a:off x="5301866" y="4794550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NiceLabel">
                <a:extLst>
                  <a:ext uri="{FF2B5EF4-FFF2-40B4-BE49-F238E27FC236}">
                    <a16:creationId xmlns:a16="http://schemas.microsoft.com/office/drawing/2014/main" id="{ED1F2FCC-53F6-4FDF-AC53-AB26EA6D5709}"/>
                  </a:ext>
                </a:extLst>
              </p:cNvPr>
              <p:cNvSpPr txBox="1"/>
              <p:nvPr/>
            </p:nvSpPr>
            <p:spPr>
              <a:xfrm>
                <a:off x="5433371" y="4808759"/>
                <a:ext cx="276664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Nice</a:t>
                </a:r>
              </a:p>
            </p:txBody>
          </p:sp>
          <p:sp>
            <p:nvSpPr>
              <p:cNvPr id="17" name="ToulouseDot">
                <a:extLst>
                  <a:ext uri="{FF2B5EF4-FFF2-40B4-BE49-F238E27FC236}">
                    <a16:creationId xmlns:a16="http://schemas.microsoft.com/office/drawing/2014/main" id="{870EB5F1-C17A-40F6-A62D-53B225CA9503}"/>
                  </a:ext>
                </a:extLst>
              </p:cNvPr>
              <p:cNvSpPr/>
              <p:nvPr/>
            </p:nvSpPr>
            <p:spPr bwMode="auto">
              <a:xfrm>
                <a:off x="2634350" y="4979489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ToulouseLabel">
                <a:extLst>
                  <a:ext uri="{FF2B5EF4-FFF2-40B4-BE49-F238E27FC236}">
                    <a16:creationId xmlns:a16="http://schemas.microsoft.com/office/drawing/2014/main" id="{A6B66048-800C-45BF-82EF-B14FC969F639}"/>
                  </a:ext>
                </a:extLst>
              </p:cNvPr>
              <p:cNvSpPr txBox="1"/>
              <p:nvPr/>
            </p:nvSpPr>
            <p:spPr>
              <a:xfrm>
                <a:off x="2795970" y="4993697"/>
                <a:ext cx="445307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Toulouse</a:t>
                </a:r>
              </a:p>
            </p:txBody>
          </p:sp>
          <p:sp>
            <p:nvSpPr>
              <p:cNvPr id="19" name="BordeauxDot">
                <a:extLst>
                  <a:ext uri="{FF2B5EF4-FFF2-40B4-BE49-F238E27FC236}">
                    <a16:creationId xmlns:a16="http://schemas.microsoft.com/office/drawing/2014/main" id="{DA0E5DDA-4573-45A3-9B32-B8D9C36C0465}"/>
                  </a:ext>
                </a:extLst>
              </p:cNvPr>
              <p:cNvSpPr/>
              <p:nvPr/>
            </p:nvSpPr>
            <p:spPr bwMode="auto">
              <a:xfrm>
                <a:off x="1655285" y="4022027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BordeauxLabel">
                <a:extLst>
                  <a:ext uri="{FF2B5EF4-FFF2-40B4-BE49-F238E27FC236}">
                    <a16:creationId xmlns:a16="http://schemas.microsoft.com/office/drawing/2014/main" id="{3514F243-1DA8-45A7-A475-CB657C0D02B9}"/>
                  </a:ext>
                </a:extLst>
              </p:cNvPr>
              <p:cNvSpPr txBox="1"/>
              <p:nvPr/>
            </p:nvSpPr>
            <p:spPr>
              <a:xfrm>
                <a:off x="1150866" y="4022758"/>
                <a:ext cx="461369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Bordeaux</a:t>
                </a:r>
              </a:p>
            </p:txBody>
          </p:sp>
          <p:sp>
            <p:nvSpPr>
              <p:cNvPr id="21" name="NantesDot">
                <a:extLst>
                  <a:ext uri="{FF2B5EF4-FFF2-40B4-BE49-F238E27FC236}">
                    <a16:creationId xmlns:a16="http://schemas.microsoft.com/office/drawing/2014/main" id="{6BBFC1B5-E29C-462D-8AFD-4D20A7321FE6}"/>
                  </a:ext>
                </a:extLst>
              </p:cNvPr>
              <p:cNvSpPr/>
              <p:nvPr/>
            </p:nvSpPr>
            <p:spPr bwMode="auto">
              <a:xfrm>
                <a:off x="1309487" y="2548104"/>
                <a:ext cx="108130" cy="108796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NantesLabel">
                <a:extLst>
                  <a:ext uri="{FF2B5EF4-FFF2-40B4-BE49-F238E27FC236}">
                    <a16:creationId xmlns:a16="http://schemas.microsoft.com/office/drawing/2014/main" id="{E61BE53C-1017-49D6-8AC9-28954113C770}"/>
                  </a:ext>
                </a:extLst>
              </p:cNvPr>
              <p:cNvSpPr txBox="1"/>
              <p:nvPr/>
            </p:nvSpPr>
            <p:spPr>
              <a:xfrm>
                <a:off x="1183011" y="2385206"/>
                <a:ext cx="373031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Nantes</a:t>
                </a:r>
              </a:p>
            </p:txBody>
          </p:sp>
          <p:sp>
            <p:nvSpPr>
              <p:cNvPr id="23" name="ToulonDot">
                <a:extLst>
                  <a:ext uri="{FF2B5EF4-FFF2-40B4-BE49-F238E27FC236}">
                    <a16:creationId xmlns:a16="http://schemas.microsoft.com/office/drawing/2014/main" id="{2DD32FAA-6ED7-42C1-9959-B9C595898D6D}"/>
                  </a:ext>
                </a:extLst>
              </p:cNvPr>
              <p:cNvSpPr/>
              <p:nvPr/>
            </p:nvSpPr>
            <p:spPr bwMode="auto">
              <a:xfrm>
                <a:off x="4718297" y="5202033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ToulonLabel">
                <a:extLst>
                  <a:ext uri="{FF2B5EF4-FFF2-40B4-BE49-F238E27FC236}">
                    <a16:creationId xmlns:a16="http://schemas.microsoft.com/office/drawing/2014/main" id="{73A7484A-F77B-4877-B381-52D40D26F3D1}"/>
                  </a:ext>
                </a:extLst>
              </p:cNvPr>
              <p:cNvSpPr txBox="1"/>
              <p:nvPr/>
            </p:nvSpPr>
            <p:spPr>
              <a:xfrm>
                <a:off x="4613565" y="5368670"/>
                <a:ext cx="367677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Toulon</a:t>
                </a:r>
              </a:p>
            </p:txBody>
          </p:sp>
          <p:sp>
            <p:nvSpPr>
              <p:cNvPr id="25" name="LensDot">
                <a:extLst>
                  <a:ext uri="{FF2B5EF4-FFF2-40B4-BE49-F238E27FC236}">
                    <a16:creationId xmlns:a16="http://schemas.microsoft.com/office/drawing/2014/main" id="{91F3FC64-8A30-4BF3-8D64-BCB3AE0BC5A8}"/>
                  </a:ext>
                </a:extLst>
              </p:cNvPr>
              <p:cNvSpPr/>
              <p:nvPr/>
            </p:nvSpPr>
            <p:spPr bwMode="auto">
              <a:xfrm>
                <a:off x="3166608" y="487892"/>
                <a:ext cx="108000" cy="107953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LensLabel">
                <a:extLst>
                  <a:ext uri="{FF2B5EF4-FFF2-40B4-BE49-F238E27FC236}">
                    <a16:creationId xmlns:a16="http://schemas.microsoft.com/office/drawing/2014/main" id="{7F0794DF-3400-4580-ADBB-9C471299AD77}"/>
                  </a:ext>
                </a:extLst>
              </p:cNvPr>
              <p:cNvSpPr txBox="1"/>
              <p:nvPr/>
            </p:nvSpPr>
            <p:spPr>
              <a:xfrm>
                <a:off x="3076143" y="612510"/>
                <a:ext cx="282018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Lens</a:t>
                </a:r>
              </a:p>
            </p:txBody>
          </p:sp>
          <p:sp>
            <p:nvSpPr>
              <p:cNvPr id="27" name="GrenobleDot">
                <a:extLst>
                  <a:ext uri="{FF2B5EF4-FFF2-40B4-BE49-F238E27FC236}">
                    <a16:creationId xmlns:a16="http://schemas.microsoft.com/office/drawing/2014/main" id="{41607E5C-323E-42FC-9493-0908CB63B734}"/>
                  </a:ext>
                </a:extLst>
              </p:cNvPr>
              <p:cNvSpPr/>
              <p:nvPr/>
            </p:nvSpPr>
            <p:spPr bwMode="auto">
              <a:xfrm>
                <a:off x="4579330" y="3905576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GrenobleLabel">
                <a:extLst>
                  <a:ext uri="{FF2B5EF4-FFF2-40B4-BE49-F238E27FC236}">
                    <a16:creationId xmlns:a16="http://schemas.microsoft.com/office/drawing/2014/main" id="{897DF1B4-DA1C-46D8-B8C2-11694A0691DE}"/>
                  </a:ext>
                </a:extLst>
              </p:cNvPr>
              <p:cNvSpPr txBox="1"/>
              <p:nvPr/>
            </p:nvSpPr>
            <p:spPr>
              <a:xfrm>
                <a:off x="4720539" y="3911431"/>
                <a:ext cx="447983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Grenoble</a:t>
                </a:r>
              </a:p>
            </p:txBody>
          </p:sp>
          <p:sp>
            <p:nvSpPr>
              <p:cNvPr id="29" name="RouenDot">
                <a:extLst>
                  <a:ext uri="{FF2B5EF4-FFF2-40B4-BE49-F238E27FC236}">
                    <a16:creationId xmlns:a16="http://schemas.microsoft.com/office/drawing/2014/main" id="{5383A0BE-BC5B-43B6-ABC2-23FC20D9615E}"/>
                  </a:ext>
                </a:extLst>
              </p:cNvPr>
              <p:cNvSpPr/>
              <p:nvPr/>
            </p:nvSpPr>
            <p:spPr bwMode="auto">
              <a:xfrm>
                <a:off x="2508646" y="1116117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ouenLabel">
                <a:extLst>
                  <a:ext uri="{FF2B5EF4-FFF2-40B4-BE49-F238E27FC236}">
                    <a16:creationId xmlns:a16="http://schemas.microsoft.com/office/drawing/2014/main" id="{B2EFF68F-D00B-4011-ABFD-825096A2D686}"/>
                  </a:ext>
                </a:extLst>
              </p:cNvPr>
              <p:cNvSpPr txBox="1"/>
              <p:nvPr/>
            </p:nvSpPr>
            <p:spPr>
              <a:xfrm>
                <a:off x="2384680" y="965791"/>
                <a:ext cx="348939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Rouen</a:t>
                </a:r>
              </a:p>
            </p:txBody>
          </p:sp>
          <p:sp>
            <p:nvSpPr>
              <p:cNvPr id="31" name="StrasbourgDot">
                <a:extLst>
                  <a:ext uri="{FF2B5EF4-FFF2-40B4-BE49-F238E27FC236}">
                    <a16:creationId xmlns:a16="http://schemas.microsoft.com/office/drawing/2014/main" id="{0CB9F8C5-11A9-424C-A671-AE65153D53E7}"/>
                  </a:ext>
                </a:extLst>
              </p:cNvPr>
              <p:cNvSpPr/>
              <p:nvPr/>
            </p:nvSpPr>
            <p:spPr bwMode="auto">
              <a:xfrm>
                <a:off x="5294228" y="1557147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StrasbourgLabel">
                <a:extLst>
                  <a:ext uri="{FF2B5EF4-FFF2-40B4-BE49-F238E27FC236}">
                    <a16:creationId xmlns:a16="http://schemas.microsoft.com/office/drawing/2014/main" id="{7B1609E7-3322-4BF3-B8FA-50AC8323801E}"/>
                  </a:ext>
                </a:extLst>
              </p:cNvPr>
              <p:cNvSpPr txBox="1"/>
              <p:nvPr/>
            </p:nvSpPr>
            <p:spPr>
              <a:xfrm>
                <a:off x="5500788" y="1561679"/>
                <a:ext cx="504196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Strasbourg</a:t>
                </a:r>
              </a:p>
            </p:txBody>
          </p:sp>
          <p:sp>
            <p:nvSpPr>
              <p:cNvPr id="33" name="AvignonDot">
                <a:extLst>
                  <a:ext uri="{FF2B5EF4-FFF2-40B4-BE49-F238E27FC236}">
                    <a16:creationId xmlns:a16="http://schemas.microsoft.com/office/drawing/2014/main" id="{71688BE1-48F4-43C3-8F24-95370A9C98F9}"/>
                  </a:ext>
                </a:extLst>
              </p:cNvPr>
              <p:cNvSpPr/>
              <p:nvPr/>
            </p:nvSpPr>
            <p:spPr bwMode="auto">
              <a:xfrm>
                <a:off x="4334382" y="4675150"/>
                <a:ext cx="97182" cy="106154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AvignonLabel">
                <a:extLst>
                  <a:ext uri="{FF2B5EF4-FFF2-40B4-BE49-F238E27FC236}">
                    <a16:creationId xmlns:a16="http://schemas.microsoft.com/office/drawing/2014/main" id="{6BFF407B-A038-445A-9013-2DBA1F978C47}"/>
                  </a:ext>
                </a:extLst>
              </p:cNvPr>
              <p:cNvSpPr txBox="1"/>
              <p:nvPr/>
            </p:nvSpPr>
            <p:spPr>
              <a:xfrm>
                <a:off x="4179626" y="4515145"/>
                <a:ext cx="410507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Avignon</a:t>
                </a:r>
              </a:p>
            </p:txBody>
          </p:sp>
          <p:sp>
            <p:nvSpPr>
              <p:cNvPr id="35" name="MontpellierDot">
                <a:extLst>
                  <a:ext uri="{FF2B5EF4-FFF2-40B4-BE49-F238E27FC236}">
                    <a16:creationId xmlns:a16="http://schemas.microsoft.com/office/drawing/2014/main" id="{3680DE9A-754F-4D41-82C4-4BAFFE5596F3}"/>
                  </a:ext>
                </a:extLst>
              </p:cNvPr>
              <p:cNvSpPr/>
              <p:nvPr/>
            </p:nvSpPr>
            <p:spPr bwMode="auto">
              <a:xfrm>
                <a:off x="3730248" y="4944016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MontpellierLabel">
                <a:extLst>
                  <a:ext uri="{FF2B5EF4-FFF2-40B4-BE49-F238E27FC236}">
                    <a16:creationId xmlns:a16="http://schemas.microsoft.com/office/drawing/2014/main" id="{F18D611F-020F-40E3-983A-38D8CAC74BCF}"/>
                  </a:ext>
                </a:extLst>
              </p:cNvPr>
              <p:cNvSpPr txBox="1"/>
              <p:nvPr/>
            </p:nvSpPr>
            <p:spPr>
              <a:xfrm>
                <a:off x="3508001" y="5084025"/>
                <a:ext cx="541672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Montpellier</a:t>
                </a:r>
              </a:p>
            </p:txBody>
          </p:sp>
          <p:sp>
            <p:nvSpPr>
              <p:cNvPr id="37" name="Saint-ÉtienneDot">
                <a:extLst>
                  <a:ext uri="{FF2B5EF4-FFF2-40B4-BE49-F238E27FC236}">
                    <a16:creationId xmlns:a16="http://schemas.microsoft.com/office/drawing/2014/main" id="{71B30D3F-0D42-446D-AEE0-BDE0ACD5301D}"/>
                  </a:ext>
                </a:extLst>
              </p:cNvPr>
              <p:cNvSpPr/>
              <p:nvPr/>
            </p:nvSpPr>
            <p:spPr bwMode="auto">
              <a:xfrm>
                <a:off x="3970124" y="3725697"/>
                <a:ext cx="108000" cy="106154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Saint-ÉtienneLabel">
                <a:extLst>
                  <a:ext uri="{FF2B5EF4-FFF2-40B4-BE49-F238E27FC236}">
                    <a16:creationId xmlns:a16="http://schemas.microsoft.com/office/drawing/2014/main" id="{B286E446-F34A-4B02-8BFB-CC040C001549}"/>
                  </a:ext>
                </a:extLst>
              </p:cNvPr>
              <p:cNvSpPr txBox="1"/>
              <p:nvPr/>
            </p:nvSpPr>
            <p:spPr>
              <a:xfrm>
                <a:off x="3362724" y="3701771"/>
                <a:ext cx="597888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Saint-Étienne</a:t>
                </a:r>
              </a:p>
            </p:txBody>
          </p:sp>
          <p:sp>
            <p:nvSpPr>
              <p:cNvPr id="39" name="BéthuneDot">
                <a:extLst>
                  <a:ext uri="{FF2B5EF4-FFF2-40B4-BE49-F238E27FC236}">
                    <a16:creationId xmlns:a16="http://schemas.microsoft.com/office/drawing/2014/main" id="{1301BA64-3F94-4349-853E-6B1C96C61D28}"/>
                  </a:ext>
                </a:extLst>
              </p:cNvPr>
              <p:cNvSpPr/>
              <p:nvPr/>
            </p:nvSpPr>
            <p:spPr bwMode="auto">
              <a:xfrm>
                <a:off x="3031699" y="401801"/>
                <a:ext cx="108000" cy="107953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BéthuneLabel">
                <a:extLst>
                  <a:ext uri="{FF2B5EF4-FFF2-40B4-BE49-F238E27FC236}">
                    <a16:creationId xmlns:a16="http://schemas.microsoft.com/office/drawing/2014/main" id="{DF8CA25F-22E1-4D23-A207-3528B123D0FD}"/>
                  </a:ext>
                </a:extLst>
              </p:cNvPr>
              <p:cNvSpPr txBox="1"/>
              <p:nvPr/>
            </p:nvSpPr>
            <p:spPr>
              <a:xfrm>
                <a:off x="2595288" y="401372"/>
                <a:ext cx="421214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Béthune</a:t>
                </a:r>
              </a:p>
            </p:txBody>
          </p:sp>
          <p:sp>
            <p:nvSpPr>
              <p:cNvPr id="41" name="ToursDot">
                <a:extLst>
                  <a:ext uri="{FF2B5EF4-FFF2-40B4-BE49-F238E27FC236}">
                    <a16:creationId xmlns:a16="http://schemas.microsoft.com/office/drawing/2014/main" id="{D8B8B221-A2A7-48E9-AC4F-8F5515F9903F}"/>
                  </a:ext>
                </a:extLst>
              </p:cNvPr>
              <p:cNvSpPr/>
              <p:nvPr/>
            </p:nvSpPr>
            <p:spPr bwMode="auto">
              <a:xfrm>
                <a:off x="2316821" y="2514394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ToursLabel">
                <a:extLst>
                  <a:ext uri="{FF2B5EF4-FFF2-40B4-BE49-F238E27FC236}">
                    <a16:creationId xmlns:a16="http://schemas.microsoft.com/office/drawing/2014/main" id="{1ED8A11D-8F87-4924-BCA5-DAF8C22BFAF7}"/>
                  </a:ext>
                </a:extLst>
              </p:cNvPr>
              <p:cNvSpPr txBox="1"/>
              <p:nvPr/>
            </p:nvSpPr>
            <p:spPr>
              <a:xfrm>
                <a:off x="2207580" y="2341816"/>
                <a:ext cx="319494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Tours</a:t>
                </a:r>
              </a:p>
            </p:txBody>
          </p:sp>
          <p:sp>
            <p:nvSpPr>
              <p:cNvPr id="43" name="ValenciennesDot">
                <a:extLst>
                  <a:ext uri="{FF2B5EF4-FFF2-40B4-BE49-F238E27FC236}">
                    <a16:creationId xmlns:a16="http://schemas.microsoft.com/office/drawing/2014/main" id="{6639E131-D9D7-417E-8C9D-0692B1DCFD90}"/>
                  </a:ext>
                </a:extLst>
              </p:cNvPr>
              <p:cNvSpPr/>
              <p:nvPr/>
            </p:nvSpPr>
            <p:spPr bwMode="auto">
              <a:xfrm>
                <a:off x="3487798" y="588933"/>
                <a:ext cx="108000" cy="107953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ValenciennesLabel">
                <a:extLst>
                  <a:ext uri="{FF2B5EF4-FFF2-40B4-BE49-F238E27FC236}">
                    <a16:creationId xmlns:a16="http://schemas.microsoft.com/office/drawing/2014/main" id="{AF95B8D7-1543-4BCB-8315-7707D9395503}"/>
                  </a:ext>
                </a:extLst>
              </p:cNvPr>
              <p:cNvSpPr txBox="1"/>
              <p:nvPr/>
            </p:nvSpPr>
            <p:spPr>
              <a:xfrm>
                <a:off x="3898542" y="654740"/>
                <a:ext cx="592534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Valenciennes</a:t>
                </a:r>
              </a:p>
            </p:txBody>
          </p:sp>
          <p:sp>
            <p:nvSpPr>
              <p:cNvPr id="45" name="RennesDot">
                <a:extLst>
                  <a:ext uri="{FF2B5EF4-FFF2-40B4-BE49-F238E27FC236}">
                    <a16:creationId xmlns:a16="http://schemas.microsoft.com/office/drawing/2014/main" id="{9BB52D45-78E8-48F1-8569-AB868F4567FF}"/>
                  </a:ext>
                </a:extLst>
              </p:cNvPr>
              <p:cNvSpPr/>
              <p:nvPr/>
            </p:nvSpPr>
            <p:spPr bwMode="auto">
              <a:xfrm>
                <a:off x="1291648" y="1941515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RennesLabel">
                <a:extLst>
                  <a:ext uri="{FF2B5EF4-FFF2-40B4-BE49-F238E27FC236}">
                    <a16:creationId xmlns:a16="http://schemas.microsoft.com/office/drawing/2014/main" id="{56FACDDD-A133-4E72-9FB7-13DA105DD87D}"/>
                  </a:ext>
                </a:extLst>
              </p:cNvPr>
              <p:cNvSpPr txBox="1"/>
              <p:nvPr/>
            </p:nvSpPr>
            <p:spPr>
              <a:xfrm>
                <a:off x="1151624" y="1778617"/>
                <a:ext cx="381063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Rennes</a:t>
                </a:r>
              </a:p>
            </p:txBody>
          </p:sp>
          <p:sp>
            <p:nvSpPr>
              <p:cNvPr id="47" name="MetzDot">
                <a:extLst>
                  <a:ext uri="{FF2B5EF4-FFF2-40B4-BE49-F238E27FC236}">
                    <a16:creationId xmlns:a16="http://schemas.microsoft.com/office/drawing/2014/main" id="{573F4D08-B3F3-4593-B0B5-6C4A947073B1}"/>
                  </a:ext>
                </a:extLst>
              </p:cNvPr>
              <p:cNvSpPr/>
              <p:nvPr/>
            </p:nvSpPr>
            <p:spPr bwMode="auto">
              <a:xfrm>
                <a:off x="4664086" y="1298804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MetzLabel">
                <a:extLst>
                  <a:ext uri="{FF2B5EF4-FFF2-40B4-BE49-F238E27FC236}">
                    <a16:creationId xmlns:a16="http://schemas.microsoft.com/office/drawing/2014/main" id="{6A382678-2B79-4F61-9524-A74F095579D3}"/>
                  </a:ext>
                </a:extLst>
              </p:cNvPr>
              <p:cNvSpPr txBox="1"/>
              <p:nvPr/>
            </p:nvSpPr>
            <p:spPr>
              <a:xfrm>
                <a:off x="4570498" y="1138797"/>
                <a:ext cx="303433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Metz</a:t>
                </a:r>
              </a:p>
            </p:txBody>
          </p:sp>
          <p:sp>
            <p:nvSpPr>
              <p:cNvPr id="49" name="NancyDot">
                <a:extLst>
                  <a:ext uri="{FF2B5EF4-FFF2-40B4-BE49-F238E27FC236}">
                    <a16:creationId xmlns:a16="http://schemas.microsoft.com/office/drawing/2014/main" id="{77FCF87C-55C7-4C52-A8B5-E3AB4F6EF1B4}"/>
                  </a:ext>
                </a:extLst>
              </p:cNvPr>
              <p:cNvSpPr/>
              <p:nvPr/>
            </p:nvSpPr>
            <p:spPr bwMode="auto">
              <a:xfrm>
                <a:off x="4664086" y="1621731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NancyLabel">
                <a:extLst>
                  <a:ext uri="{FF2B5EF4-FFF2-40B4-BE49-F238E27FC236}">
                    <a16:creationId xmlns:a16="http://schemas.microsoft.com/office/drawing/2014/main" id="{7A0C822F-AC2F-4048-BC40-6C67F6637350}"/>
                  </a:ext>
                </a:extLst>
              </p:cNvPr>
              <p:cNvSpPr txBox="1"/>
              <p:nvPr/>
            </p:nvSpPr>
            <p:spPr>
              <a:xfrm>
                <a:off x="4828316" y="1635942"/>
                <a:ext cx="340909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Nancy</a:t>
                </a:r>
              </a:p>
            </p:txBody>
          </p:sp>
          <p:sp>
            <p:nvSpPr>
              <p:cNvPr id="51" name="OrléansDot">
                <a:extLst>
                  <a:ext uri="{FF2B5EF4-FFF2-40B4-BE49-F238E27FC236}">
                    <a16:creationId xmlns:a16="http://schemas.microsoft.com/office/drawing/2014/main" id="{6E693864-F184-43EE-8D07-8947CAC8862F}"/>
                  </a:ext>
                </a:extLst>
              </p:cNvPr>
              <p:cNvSpPr/>
              <p:nvPr/>
            </p:nvSpPr>
            <p:spPr bwMode="auto">
              <a:xfrm>
                <a:off x="2815940" y="2144954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Clermont-FerrandDot">
                <a:extLst>
                  <a:ext uri="{FF2B5EF4-FFF2-40B4-BE49-F238E27FC236}">
                    <a16:creationId xmlns:a16="http://schemas.microsoft.com/office/drawing/2014/main" id="{8FAABE01-02DA-4F86-B82E-818185F0D700}"/>
                  </a:ext>
                </a:extLst>
              </p:cNvPr>
              <p:cNvSpPr/>
              <p:nvPr/>
            </p:nvSpPr>
            <p:spPr bwMode="auto">
              <a:xfrm>
                <a:off x="3358988" y="3522584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Clermont-FerrandLabel">
                <a:extLst>
                  <a:ext uri="{FF2B5EF4-FFF2-40B4-BE49-F238E27FC236}">
                    <a16:creationId xmlns:a16="http://schemas.microsoft.com/office/drawing/2014/main" id="{20E547AC-5C06-4F46-B5D4-183E051453B2}"/>
                  </a:ext>
                </a:extLst>
              </p:cNvPr>
              <p:cNvSpPr txBox="1"/>
              <p:nvPr/>
            </p:nvSpPr>
            <p:spPr>
              <a:xfrm>
                <a:off x="3033560" y="3346972"/>
                <a:ext cx="753145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Clermont-Ferrand</a:t>
                </a:r>
              </a:p>
            </p:txBody>
          </p:sp>
          <p:sp>
            <p:nvSpPr>
              <p:cNvPr id="54" name="BesançonDot">
                <a:extLst>
                  <a:ext uri="{FF2B5EF4-FFF2-40B4-BE49-F238E27FC236}">
                    <a16:creationId xmlns:a16="http://schemas.microsoft.com/office/drawing/2014/main" id="{A21B5EFE-D4B5-4AD6-A280-127091490D11}"/>
                  </a:ext>
                </a:extLst>
              </p:cNvPr>
              <p:cNvSpPr/>
              <p:nvPr/>
            </p:nvSpPr>
            <p:spPr bwMode="auto">
              <a:xfrm>
                <a:off x="4638415" y="2596480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BesançonLabel">
                <a:extLst>
                  <a:ext uri="{FF2B5EF4-FFF2-40B4-BE49-F238E27FC236}">
                    <a16:creationId xmlns:a16="http://schemas.microsoft.com/office/drawing/2014/main" id="{5FC97A81-3E00-4D18-AA06-DB27A8AEE9BB}"/>
                  </a:ext>
                </a:extLst>
              </p:cNvPr>
              <p:cNvSpPr txBox="1"/>
              <p:nvPr/>
            </p:nvSpPr>
            <p:spPr>
              <a:xfrm>
                <a:off x="4811078" y="2597211"/>
                <a:ext cx="461369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Besançon</a:t>
                </a:r>
              </a:p>
            </p:txBody>
          </p:sp>
          <p:sp>
            <p:nvSpPr>
              <p:cNvPr id="56" name="Le HavreDot">
                <a:extLst>
                  <a:ext uri="{FF2B5EF4-FFF2-40B4-BE49-F238E27FC236}">
                    <a16:creationId xmlns:a16="http://schemas.microsoft.com/office/drawing/2014/main" id="{46217EEF-7154-4FC1-845D-9D71E76B328F}"/>
                  </a:ext>
                </a:extLst>
              </p:cNvPr>
              <p:cNvSpPr/>
              <p:nvPr/>
            </p:nvSpPr>
            <p:spPr bwMode="auto">
              <a:xfrm>
                <a:off x="2134316" y="1068452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Le HavreLabel">
                <a:extLst>
                  <a:ext uri="{FF2B5EF4-FFF2-40B4-BE49-F238E27FC236}">
                    <a16:creationId xmlns:a16="http://schemas.microsoft.com/office/drawing/2014/main" id="{E041727D-6D64-4B74-B845-065538E7790C}"/>
                  </a:ext>
                </a:extLst>
              </p:cNvPr>
              <p:cNvSpPr txBox="1"/>
              <p:nvPr/>
            </p:nvSpPr>
            <p:spPr>
              <a:xfrm>
                <a:off x="1831652" y="929333"/>
                <a:ext cx="429245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Le Havre</a:t>
                </a:r>
              </a:p>
            </p:txBody>
          </p:sp>
          <p:sp>
            <p:nvSpPr>
              <p:cNvPr id="58" name="DijonDot">
                <a:extLst>
                  <a:ext uri="{FF2B5EF4-FFF2-40B4-BE49-F238E27FC236}">
                    <a16:creationId xmlns:a16="http://schemas.microsoft.com/office/drawing/2014/main" id="{323D69FF-67B2-46BA-8FF2-28D4EC275176}"/>
                  </a:ext>
                </a:extLst>
              </p:cNvPr>
              <p:cNvSpPr/>
              <p:nvPr/>
            </p:nvSpPr>
            <p:spPr bwMode="auto">
              <a:xfrm>
                <a:off x="4278399" y="2537414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DijonLabel">
                <a:extLst>
                  <a:ext uri="{FF2B5EF4-FFF2-40B4-BE49-F238E27FC236}">
                    <a16:creationId xmlns:a16="http://schemas.microsoft.com/office/drawing/2014/main" id="{C337F49A-9A0C-44BD-8A1A-C4651C7DA642}"/>
                  </a:ext>
                </a:extLst>
              </p:cNvPr>
              <p:cNvSpPr txBox="1"/>
              <p:nvPr/>
            </p:nvSpPr>
            <p:spPr>
              <a:xfrm>
                <a:off x="4174508" y="2387086"/>
                <a:ext cx="308786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Dijon</a:t>
                </a:r>
              </a:p>
            </p:txBody>
          </p:sp>
          <p:sp>
            <p:nvSpPr>
              <p:cNvPr id="60" name="BayonneDot">
                <a:extLst>
                  <a:ext uri="{FF2B5EF4-FFF2-40B4-BE49-F238E27FC236}">
                    <a16:creationId xmlns:a16="http://schemas.microsoft.com/office/drawing/2014/main" id="{A3509BFC-EC6C-47EA-9BC8-49F7D8F2E106}"/>
                  </a:ext>
                </a:extLst>
              </p:cNvPr>
              <p:cNvSpPr/>
              <p:nvPr/>
            </p:nvSpPr>
            <p:spPr bwMode="auto">
              <a:xfrm>
                <a:off x="1296400" y="5036826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BayonneLabel">
                <a:extLst>
                  <a:ext uri="{FF2B5EF4-FFF2-40B4-BE49-F238E27FC236}">
                    <a16:creationId xmlns:a16="http://schemas.microsoft.com/office/drawing/2014/main" id="{D7657DCF-2F11-43F5-96DE-26E36F64E89E}"/>
                  </a:ext>
                </a:extLst>
              </p:cNvPr>
              <p:cNvSpPr txBox="1"/>
              <p:nvPr/>
            </p:nvSpPr>
            <p:spPr>
              <a:xfrm>
                <a:off x="1169089" y="4883607"/>
                <a:ext cx="431921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Bayonne</a:t>
                </a:r>
              </a:p>
            </p:txBody>
          </p:sp>
          <p:sp>
            <p:nvSpPr>
              <p:cNvPr id="62" name="BiarritzDot">
                <a:extLst>
                  <a:ext uri="{FF2B5EF4-FFF2-40B4-BE49-F238E27FC236}">
                    <a16:creationId xmlns:a16="http://schemas.microsoft.com/office/drawing/2014/main" id="{1BC21F24-C8F7-4607-84E9-A8C5275397B9}"/>
                  </a:ext>
                </a:extLst>
              </p:cNvPr>
              <p:cNvSpPr/>
              <p:nvPr/>
            </p:nvSpPr>
            <p:spPr bwMode="auto">
              <a:xfrm>
                <a:off x="1179196" y="5064859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BiarritzLabel">
                <a:extLst>
                  <a:ext uri="{FF2B5EF4-FFF2-40B4-BE49-F238E27FC236}">
                    <a16:creationId xmlns:a16="http://schemas.microsoft.com/office/drawing/2014/main" id="{1859C8FF-6F9B-48B3-94AB-2048CADF45ED}"/>
                  </a:ext>
                </a:extLst>
              </p:cNvPr>
              <p:cNvSpPr txBox="1"/>
              <p:nvPr/>
            </p:nvSpPr>
            <p:spPr>
              <a:xfrm>
                <a:off x="1050044" y="5220704"/>
                <a:ext cx="378384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Biarritz</a:t>
                </a:r>
              </a:p>
            </p:txBody>
          </p:sp>
          <p:sp>
            <p:nvSpPr>
              <p:cNvPr id="64" name="PauDot">
                <a:extLst>
                  <a:ext uri="{FF2B5EF4-FFF2-40B4-BE49-F238E27FC236}">
                    <a16:creationId xmlns:a16="http://schemas.microsoft.com/office/drawing/2014/main" id="{1D4F6C07-7C1A-4AE4-9FDF-1A2ED5B1F70C}"/>
                  </a:ext>
                </a:extLst>
              </p:cNvPr>
              <p:cNvSpPr/>
              <p:nvPr/>
            </p:nvSpPr>
            <p:spPr bwMode="auto">
              <a:xfrm>
                <a:off x="1780896" y="5107787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PauLabel">
                <a:extLst>
                  <a:ext uri="{FF2B5EF4-FFF2-40B4-BE49-F238E27FC236}">
                    <a16:creationId xmlns:a16="http://schemas.microsoft.com/office/drawing/2014/main" id="{1036186F-3566-4EC9-8BEC-45DF6B7FAA20}"/>
                  </a:ext>
                </a:extLst>
              </p:cNvPr>
              <p:cNvSpPr txBox="1"/>
              <p:nvPr/>
            </p:nvSpPr>
            <p:spPr>
              <a:xfrm>
                <a:off x="1703776" y="4961188"/>
                <a:ext cx="255249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Pau</a:t>
                </a:r>
              </a:p>
            </p:txBody>
          </p:sp>
          <p:sp>
            <p:nvSpPr>
              <p:cNvPr id="66" name="AngersDot">
                <a:extLst>
                  <a:ext uri="{FF2B5EF4-FFF2-40B4-BE49-F238E27FC236}">
                    <a16:creationId xmlns:a16="http://schemas.microsoft.com/office/drawing/2014/main" id="{7DBF6392-0FA7-433E-B921-C9D8BABB4FDB}"/>
                  </a:ext>
                </a:extLst>
              </p:cNvPr>
              <p:cNvSpPr/>
              <p:nvPr/>
            </p:nvSpPr>
            <p:spPr bwMode="auto">
              <a:xfrm>
                <a:off x="1759931" y="2438007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AngersLabel">
                <a:extLst>
                  <a:ext uri="{FF2B5EF4-FFF2-40B4-BE49-F238E27FC236}">
                    <a16:creationId xmlns:a16="http://schemas.microsoft.com/office/drawing/2014/main" id="{6C7D3BDA-8103-441C-89FC-E6A369DA0B86}"/>
                  </a:ext>
                </a:extLst>
              </p:cNvPr>
              <p:cNvSpPr txBox="1"/>
              <p:nvPr/>
            </p:nvSpPr>
            <p:spPr>
              <a:xfrm>
                <a:off x="1627936" y="2274777"/>
                <a:ext cx="365002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Angers</a:t>
                </a:r>
              </a:p>
            </p:txBody>
          </p:sp>
          <p:sp>
            <p:nvSpPr>
              <p:cNvPr id="68" name="Châlons-en-ChampagneDot">
                <a:extLst>
                  <a:ext uri="{FF2B5EF4-FFF2-40B4-BE49-F238E27FC236}">
                    <a16:creationId xmlns:a16="http://schemas.microsoft.com/office/drawing/2014/main" id="{B6AD3A10-354A-4216-B5C8-64D653AE88A1}"/>
                  </a:ext>
                </a:extLst>
              </p:cNvPr>
              <p:cNvSpPr/>
              <p:nvPr/>
            </p:nvSpPr>
            <p:spPr bwMode="auto">
              <a:xfrm>
                <a:off x="3848138" y="1441197"/>
                <a:ext cx="97182" cy="106154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Châlons-en-ChampagneLabel">
                <a:extLst>
                  <a:ext uri="{FF2B5EF4-FFF2-40B4-BE49-F238E27FC236}">
                    <a16:creationId xmlns:a16="http://schemas.microsoft.com/office/drawing/2014/main" id="{B7AC8A08-D32E-41C6-A648-D7F3774F61B9}"/>
                  </a:ext>
                </a:extLst>
              </p:cNvPr>
              <p:cNvSpPr txBox="1"/>
              <p:nvPr/>
            </p:nvSpPr>
            <p:spPr>
              <a:xfrm>
                <a:off x="3416336" y="1300550"/>
                <a:ext cx="964618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Châlons-en-Champagne</a:t>
                </a:r>
              </a:p>
            </p:txBody>
          </p:sp>
          <p:sp>
            <p:nvSpPr>
              <p:cNvPr id="70" name="Le MansDot">
                <a:extLst>
                  <a:ext uri="{FF2B5EF4-FFF2-40B4-BE49-F238E27FC236}">
                    <a16:creationId xmlns:a16="http://schemas.microsoft.com/office/drawing/2014/main" id="{AA3CDA6E-23A4-4E0D-82A3-F5548312E840}"/>
                  </a:ext>
                </a:extLst>
              </p:cNvPr>
              <p:cNvSpPr/>
              <p:nvPr/>
            </p:nvSpPr>
            <p:spPr bwMode="auto">
              <a:xfrm>
                <a:off x="2069300" y="2069441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Le MansLabel">
                <a:extLst>
                  <a:ext uri="{FF2B5EF4-FFF2-40B4-BE49-F238E27FC236}">
                    <a16:creationId xmlns:a16="http://schemas.microsoft.com/office/drawing/2014/main" id="{41B4114B-3C2D-4B6A-BE74-4B6EC83E6785}"/>
                  </a:ext>
                </a:extLst>
              </p:cNvPr>
              <p:cNvSpPr txBox="1"/>
              <p:nvPr/>
            </p:nvSpPr>
            <p:spPr>
              <a:xfrm>
                <a:off x="1910537" y="1906210"/>
                <a:ext cx="418539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Le Mans</a:t>
                </a:r>
              </a:p>
            </p:txBody>
          </p:sp>
          <p:sp>
            <p:nvSpPr>
              <p:cNvPr id="72" name="BrestDot">
                <a:extLst>
                  <a:ext uri="{FF2B5EF4-FFF2-40B4-BE49-F238E27FC236}">
                    <a16:creationId xmlns:a16="http://schemas.microsoft.com/office/drawing/2014/main" id="{46ADD8CC-F150-4C56-BA09-C8D7F1FFEE98}"/>
                  </a:ext>
                </a:extLst>
              </p:cNvPr>
              <p:cNvSpPr/>
              <p:nvPr/>
            </p:nvSpPr>
            <p:spPr bwMode="auto">
              <a:xfrm>
                <a:off x="102712" y="1655431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BrestLabel">
                <a:extLst>
                  <a:ext uri="{FF2B5EF4-FFF2-40B4-BE49-F238E27FC236}">
                    <a16:creationId xmlns:a16="http://schemas.microsoft.com/office/drawing/2014/main" id="{50354133-9314-4D56-9902-013BB1AA6C29}"/>
                  </a:ext>
                </a:extLst>
              </p:cNvPr>
              <p:cNvSpPr txBox="1"/>
              <p:nvPr/>
            </p:nvSpPr>
            <p:spPr>
              <a:xfrm>
                <a:off x="-1747" y="1482854"/>
                <a:ext cx="306109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Brest</a:t>
                </a:r>
              </a:p>
            </p:txBody>
          </p:sp>
          <p:sp>
            <p:nvSpPr>
              <p:cNvPr id="74" name="CaenDot">
                <a:extLst>
                  <a:ext uri="{FF2B5EF4-FFF2-40B4-BE49-F238E27FC236}">
                    <a16:creationId xmlns:a16="http://schemas.microsoft.com/office/drawing/2014/main" id="{4C1A5AAF-64EB-4E88-A7F8-1DA95714BF0F}"/>
                  </a:ext>
                </a:extLst>
              </p:cNvPr>
              <p:cNvSpPr/>
              <p:nvPr/>
            </p:nvSpPr>
            <p:spPr bwMode="auto">
              <a:xfrm>
                <a:off x="1822196" y="1269681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CaenLabel">
                <a:extLst>
                  <a:ext uri="{FF2B5EF4-FFF2-40B4-BE49-F238E27FC236}">
                    <a16:creationId xmlns:a16="http://schemas.microsoft.com/office/drawing/2014/main" id="{ED1C2912-426C-437A-AB92-5E8C4D4C8FD3}"/>
                  </a:ext>
                </a:extLst>
              </p:cNvPr>
              <p:cNvSpPr txBox="1"/>
              <p:nvPr/>
            </p:nvSpPr>
            <p:spPr>
              <a:xfrm>
                <a:off x="1723661" y="1117315"/>
                <a:ext cx="298079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Caen</a:t>
                </a:r>
              </a:p>
            </p:txBody>
          </p:sp>
          <p:sp>
            <p:nvSpPr>
              <p:cNvPr id="76" name="PerpignanDot">
                <a:extLst>
                  <a:ext uri="{FF2B5EF4-FFF2-40B4-BE49-F238E27FC236}">
                    <a16:creationId xmlns:a16="http://schemas.microsoft.com/office/drawing/2014/main" id="{BBBB9CB2-36D0-493D-ABB3-CAE627BBC1C4}"/>
                  </a:ext>
                </a:extLst>
              </p:cNvPr>
              <p:cNvSpPr/>
              <p:nvPr/>
            </p:nvSpPr>
            <p:spPr bwMode="auto">
              <a:xfrm>
                <a:off x="3284940" y="5588218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7" name="PerpignanLabel">
                <a:extLst>
                  <a:ext uri="{FF2B5EF4-FFF2-40B4-BE49-F238E27FC236}">
                    <a16:creationId xmlns:a16="http://schemas.microsoft.com/office/drawing/2014/main" id="{6E1761D6-1BD0-4DE6-B33A-43A6ACC3C1B6}"/>
                  </a:ext>
                </a:extLst>
              </p:cNvPr>
              <p:cNvSpPr txBox="1"/>
              <p:nvPr/>
            </p:nvSpPr>
            <p:spPr>
              <a:xfrm>
                <a:off x="3457768" y="5600388"/>
                <a:ext cx="480106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Perpignan</a:t>
                </a:r>
              </a:p>
            </p:txBody>
          </p:sp>
          <p:sp>
            <p:nvSpPr>
              <p:cNvPr id="78" name="LimogesDot">
                <a:extLst>
                  <a:ext uri="{FF2B5EF4-FFF2-40B4-BE49-F238E27FC236}">
                    <a16:creationId xmlns:a16="http://schemas.microsoft.com/office/drawing/2014/main" id="{A5B76AA3-5845-40DE-A872-1370EA5934B4}"/>
                  </a:ext>
                </a:extLst>
              </p:cNvPr>
              <p:cNvSpPr/>
              <p:nvPr/>
            </p:nvSpPr>
            <p:spPr bwMode="auto">
              <a:xfrm>
                <a:off x="2474926" y="3490633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LimogesLabel">
                <a:extLst>
                  <a:ext uri="{FF2B5EF4-FFF2-40B4-BE49-F238E27FC236}">
                    <a16:creationId xmlns:a16="http://schemas.microsoft.com/office/drawing/2014/main" id="{FCACDB05-2B9B-4BE9-A6B8-F189E0EDE657}"/>
                  </a:ext>
                </a:extLst>
              </p:cNvPr>
              <p:cNvSpPr txBox="1"/>
              <p:nvPr/>
            </p:nvSpPr>
            <p:spPr>
              <a:xfrm>
                <a:off x="2318839" y="3318056"/>
                <a:ext cx="413185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Limoges</a:t>
                </a:r>
              </a:p>
            </p:txBody>
          </p:sp>
          <p:sp>
            <p:nvSpPr>
              <p:cNvPr id="80" name="ChambéryDot">
                <a:extLst>
                  <a:ext uri="{FF2B5EF4-FFF2-40B4-BE49-F238E27FC236}">
                    <a16:creationId xmlns:a16="http://schemas.microsoft.com/office/drawing/2014/main" id="{D5E6F8AC-C3C9-4A74-808B-1232C1DBE32D}"/>
                  </a:ext>
                </a:extLst>
              </p:cNvPr>
              <p:cNvSpPr/>
              <p:nvPr/>
            </p:nvSpPr>
            <p:spPr bwMode="auto">
              <a:xfrm>
                <a:off x="4692693" y="3617423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ChambéryLabel">
                <a:extLst>
                  <a:ext uri="{FF2B5EF4-FFF2-40B4-BE49-F238E27FC236}">
                    <a16:creationId xmlns:a16="http://schemas.microsoft.com/office/drawing/2014/main" id="{58557A17-16B5-414D-AA96-24D3A8638B2F}"/>
                  </a:ext>
                </a:extLst>
              </p:cNvPr>
              <p:cNvSpPr txBox="1"/>
              <p:nvPr/>
            </p:nvSpPr>
            <p:spPr>
              <a:xfrm>
                <a:off x="4826041" y="3618546"/>
                <a:ext cx="482783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Chambéry</a:t>
                </a:r>
              </a:p>
            </p:txBody>
          </p:sp>
          <p:sp>
            <p:nvSpPr>
              <p:cNvPr id="82" name="NîmesDot">
                <a:extLst>
                  <a:ext uri="{FF2B5EF4-FFF2-40B4-BE49-F238E27FC236}">
                    <a16:creationId xmlns:a16="http://schemas.microsoft.com/office/drawing/2014/main" id="{2C11DAB1-8F92-47B8-91F6-F50039076415}"/>
                  </a:ext>
                </a:extLst>
              </p:cNvPr>
              <p:cNvSpPr/>
              <p:nvPr/>
            </p:nvSpPr>
            <p:spPr bwMode="auto">
              <a:xfrm>
                <a:off x="3971556" y="4796607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NîmesLabel">
                <a:extLst>
                  <a:ext uri="{FF2B5EF4-FFF2-40B4-BE49-F238E27FC236}">
                    <a16:creationId xmlns:a16="http://schemas.microsoft.com/office/drawing/2014/main" id="{A607F37F-30A0-48DE-969B-8FBE4944F68A}"/>
                  </a:ext>
                </a:extLst>
              </p:cNvPr>
              <p:cNvSpPr txBox="1"/>
              <p:nvPr/>
            </p:nvSpPr>
            <p:spPr>
              <a:xfrm>
                <a:off x="3843660" y="4638188"/>
                <a:ext cx="346262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Nîmes</a:t>
                </a:r>
              </a:p>
            </p:txBody>
          </p:sp>
          <p:sp>
            <p:nvSpPr>
              <p:cNvPr id="84" name="DunkerqueDot">
                <a:extLst>
                  <a:ext uri="{FF2B5EF4-FFF2-40B4-BE49-F238E27FC236}">
                    <a16:creationId xmlns:a16="http://schemas.microsoft.com/office/drawing/2014/main" id="{721C0CCA-262C-4E80-AD5A-7D0FDABCA989}"/>
                  </a:ext>
                </a:extLst>
              </p:cNvPr>
              <p:cNvSpPr/>
              <p:nvPr/>
            </p:nvSpPr>
            <p:spPr bwMode="auto">
              <a:xfrm>
                <a:off x="3043931" y="136199"/>
                <a:ext cx="108000" cy="107953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DunkerqueLabel">
                <a:extLst>
                  <a:ext uri="{FF2B5EF4-FFF2-40B4-BE49-F238E27FC236}">
                    <a16:creationId xmlns:a16="http://schemas.microsoft.com/office/drawing/2014/main" id="{1E4BF570-3B1C-4D22-8C3C-DCC87CF808CB}"/>
                  </a:ext>
                </a:extLst>
              </p:cNvPr>
              <p:cNvSpPr txBox="1"/>
              <p:nvPr/>
            </p:nvSpPr>
            <p:spPr>
              <a:xfrm>
                <a:off x="2838358" y="-821"/>
                <a:ext cx="512229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Dunkerque</a:t>
                </a:r>
              </a:p>
            </p:txBody>
          </p:sp>
          <p:sp>
            <p:nvSpPr>
              <p:cNvPr id="86" name="AmiensDot">
                <a:extLst>
                  <a:ext uri="{FF2B5EF4-FFF2-40B4-BE49-F238E27FC236}">
                    <a16:creationId xmlns:a16="http://schemas.microsoft.com/office/drawing/2014/main" id="{FE3D7604-EB27-42A5-A60F-19A6D61D3DE3}"/>
                  </a:ext>
                </a:extLst>
              </p:cNvPr>
              <p:cNvSpPr/>
              <p:nvPr/>
            </p:nvSpPr>
            <p:spPr bwMode="auto">
              <a:xfrm>
                <a:off x="3080671" y="862156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7" name="AmiensLabel">
                <a:extLst>
                  <a:ext uri="{FF2B5EF4-FFF2-40B4-BE49-F238E27FC236}">
                    <a16:creationId xmlns:a16="http://schemas.microsoft.com/office/drawing/2014/main" id="{5ED1B6E4-6657-4353-A937-00FAD198EB8F}"/>
                  </a:ext>
                </a:extLst>
              </p:cNvPr>
              <p:cNvSpPr txBox="1"/>
              <p:nvPr/>
            </p:nvSpPr>
            <p:spPr>
              <a:xfrm>
                <a:off x="2938010" y="986776"/>
                <a:ext cx="386415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Amiens</a:t>
                </a:r>
              </a:p>
            </p:txBody>
          </p:sp>
          <p:sp>
            <p:nvSpPr>
              <p:cNvPr id="88" name="AnnecyDot">
                <a:extLst>
                  <a:ext uri="{FF2B5EF4-FFF2-40B4-BE49-F238E27FC236}">
                    <a16:creationId xmlns:a16="http://schemas.microsoft.com/office/drawing/2014/main" id="{05B0A687-B358-494A-A042-109E15EE42EB}"/>
                  </a:ext>
                </a:extLst>
              </p:cNvPr>
              <p:cNvSpPr/>
              <p:nvPr/>
            </p:nvSpPr>
            <p:spPr bwMode="auto">
              <a:xfrm>
                <a:off x="4739568" y="3360116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AnnecyLabel">
                <a:extLst>
                  <a:ext uri="{FF2B5EF4-FFF2-40B4-BE49-F238E27FC236}">
                    <a16:creationId xmlns:a16="http://schemas.microsoft.com/office/drawing/2014/main" id="{11410D58-BF36-4222-B763-038571AAC1CA}"/>
                  </a:ext>
                </a:extLst>
              </p:cNvPr>
              <p:cNvSpPr txBox="1"/>
              <p:nvPr/>
            </p:nvSpPr>
            <p:spPr>
              <a:xfrm>
                <a:off x="4895164" y="3345289"/>
                <a:ext cx="381061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Annecy</a:t>
                </a:r>
              </a:p>
            </p:txBody>
          </p:sp>
          <p:sp>
            <p:nvSpPr>
              <p:cNvPr id="90" name="Saint-NazaireDot">
                <a:extLst>
                  <a:ext uri="{FF2B5EF4-FFF2-40B4-BE49-F238E27FC236}">
                    <a16:creationId xmlns:a16="http://schemas.microsoft.com/office/drawing/2014/main" id="{CA2A1C92-952F-499F-AA83-8D1B9FE8CA6B}"/>
                  </a:ext>
                </a:extLst>
              </p:cNvPr>
              <p:cNvSpPr/>
              <p:nvPr/>
            </p:nvSpPr>
            <p:spPr bwMode="auto">
              <a:xfrm>
                <a:off x="982953" y="2486011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TroyesDot">
                <a:extLst>
                  <a:ext uri="{FF2B5EF4-FFF2-40B4-BE49-F238E27FC236}">
                    <a16:creationId xmlns:a16="http://schemas.microsoft.com/office/drawing/2014/main" id="{630B765E-2A26-4C9A-986B-3540E94B5395}"/>
                  </a:ext>
                </a:extLst>
              </p:cNvPr>
              <p:cNvSpPr/>
              <p:nvPr/>
            </p:nvSpPr>
            <p:spPr bwMode="auto">
              <a:xfrm>
                <a:off x="3733701" y="1881618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TroyesLabel">
                <a:extLst>
                  <a:ext uri="{FF2B5EF4-FFF2-40B4-BE49-F238E27FC236}">
                    <a16:creationId xmlns:a16="http://schemas.microsoft.com/office/drawing/2014/main" id="{BC21BD0B-EDB3-467D-8BF5-B4344F42E95C}"/>
                  </a:ext>
                </a:extLst>
              </p:cNvPr>
              <p:cNvSpPr txBox="1"/>
              <p:nvPr/>
            </p:nvSpPr>
            <p:spPr>
              <a:xfrm>
                <a:off x="3682007" y="1740971"/>
                <a:ext cx="356970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Troyes</a:t>
                </a:r>
              </a:p>
            </p:txBody>
          </p:sp>
          <p:sp>
            <p:nvSpPr>
              <p:cNvPr id="93" name="PoitiersDot">
                <a:extLst>
                  <a:ext uri="{FF2B5EF4-FFF2-40B4-BE49-F238E27FC236}">
                    <a16:creationId xmlns:a16="http://schemas.microsoft.com/office/drawing/2014/main" id="{6E5FF6A7-2959-49D9-9898-ED18D6D1EA37}"/>
                  </a:ext>
                </a:extLst>
              </p:cNvPr>
              <p:cNvSpPr/>
              <p:nvPr/>
            </p:nvSpPr>
            <p:spPr bwMode="auto">
              <a:xfrm>
                <a:off x="2152625" y="2986264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PoitiersLabel">
                <a:extLst>
                  <a:ext uri="{FF2B5EF4-FFF2-40B4-BE49-F238E27FC236}">
                    <a16:creationId xmlns:a16="http://schemas.microsoft.com/office/drawing/2014/main" id="{55B311CC-46E3-400B-8886-C917197088E8}"/>
                  </a:ext>
                </a:extLst>
              </p:cNvPr>
              <p:cNvSpPr txBox="1"/>
              <p:nvPr/>
            </p:nvSpPr>
            <p:spPr>
              <a:xfrm>
                <a:off x="1651153" y="2611507"/>
                <a:ext cx="769206" cy="279660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050" b="1">
                    <a:solidFill>
                      <a:schemeClr val="tx1"/>
                    </a:solidFill>
                  </a:rPr>
                  <a:t>Angers</a:t>
                </a:r>
              </a:p>
            </p:txBody>
          </p:sp>
          <p:sp>
            <p:nvSpPr>
              <p:cNvPr id="95" name="ValenceDot">
                <a:extLst>
                  <a:ext uri="{FF2B5EF4-FFF2-40B4-BE49-F238E27FC236}">
                    <a16:creationId xmlns:a16="http://schemas.microsoft.com/office/drawing/2014/main" id="{D737686D-E383-49AD-AD84-D2488BB138C9}"/>
                  </a:ext>
                </a:extLst>
              </p:cNvPr>
              <p:cNvSpPr/>
              <p:nvPr/>
            </p:nvSpPr>
            <p:spPr bwMode="auto">
              <a:xfrm>
                <a:off x="4288764" y="4077337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ValenceLabel">
                <a:extLst>
                  <a:ext uri="{FF2B5EF4-FFF2-40B4-BE49-F238E27FC236}">
                    <a16:creationId xmlns:a16="http://schemas.microsoft.com/office/drawing/2014/main" id="{EF9F8023-98BB-40E6-905B-A992CB8DBDDD}"/>
                  </a:ext>
                </a:extLst>
              </p:cNvPr>
              <p:cNvSpPr txBox="1"/>
              <p:nvPr/>
            </p:nvSpPr>
            <p:spPr>
              <a:xfrm>
                <a:off x="4157101" y="3937667"/>
                <a:ext cx="402478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Valence</a:t>
                </a:r>
              </a:p>
            </p:txBody>
          </p:sp>
          <p:sp>
            <p:nvSpPr>
              <p:cNvPr id="97" name="La RochelleDot">
                <a:extLst>
                  <a:ext uri="{FF2B5EF4-FFF2-40B4-BE49-F238E27FC236}">
                    <a16:creationId xmlns:a16="http://schemas.microsoft.com/office/drawing/2014/main" id="{830D30D7-5EC7-44B6-BD14-758A59A3DBB0}"/>
                  </a:ext>
                </a:extLst>
              </p:cNvPr>
              <p:cNvSpPr/>
              <p:nvPr/>
            </p:nvSpPr>
            <p:spPr bwMode="auto">
              <a:xfrm>
                <a:off x="1498518" y="3280693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La RochelleLabel">
                <a:extLst>
                  <a:ext uri="{FF2B5EF4-FFF2-40B4-BE49-F238E27FC236}">
                    <a16:creationId xmlns:a16="http://schemas.microsoft.com/office/drawing/2014/main" id="{D23F5985-1BF8-4DF5-BE63-4CCB9919827E}"/>
                  </a:ext>
                </a:extLst>
              </p:cNvPr>
              <p:cNvSpPr txBox="1"/>
              <p:nvPr/>
            </p:nvSpPr>
            <p:spPr>
              <a:xfrm>
                <a:off x="915635" y="3272653"/>
                <a:ext cx="522936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La Rochelle</a:t>
                </a:r>
              </a:p>
            </p:txBody>
          </p:sp>
          <p:sp>
            <p:nvSpPr>
              <p:cNvPr id="99" name="BeauvaisDot">
                <a:extLst>
                  <a:ext uri="{FF2B5EF4-FFF2-40B4-BE49-F238E27FC236}">
                    <a16:creationId xmlns:a16="http://schemas.microsoft.com/office/drawing/2014/main" id="{37AA28B8-D4D8-46A8-BB87-37A3F20303D4}"/>
                  </a:ext>
                </a:extLst>
              </p:cNvPr>
              <p:cNvSpPr/>
              <p:nvPr/>
            </p:nvSpPr>
            <p:spPr bwMode="auto">
              <a:xfrm>
                <a:off x="2927133" y="1128908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BeauvaisLabel">
                <a:extLst>
                  <a:ext uri="{FF2B5EF4-FFF2-40B4-BE49-F238E27FC236}">
                    <a16:creationId xmlns:a16="http://schemas.microsoft.com/office/drawing/2014/main" id="{B633F03A-A650-4013-95CD-D5071D4821D7}"/>
                  </a:ext>
                </a:extLst>
              </p:cNvPr>
              <p:cNvSpPr txBox="1"/>
              <p:nvPr/>
            </p:nvSpPr>
            <p:spPr>
              <a:xfrm>
                <a:off x="3053290" y="1143120"/>
                <a:ext cx="439952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Beauvais</a:t>
                </a:r>
              </a:p>
            </p:txBody>
          </p:sp>
          <p:sp>
            <p:nvSpPr>
              <p:cNvPr id="101" name="LorientDot">
                <a:extLst>
                  <a:ext uri="{FF2B5EF4-FFF2-40B4-BE49-F238E27FC236}">
                    <a16:creationId xmlns:a16="http://schemas.microsoft.com/office/drawing/2014/main" id="{1066DE53-AF3B-4423-8D96-30F5EBDABC29}"/>
                  </a:ext>
                </a:extLst>
              </p:cNvPr>
              <p:cNvSpPr/>
              <p:nvPr/>
            </p:nvSpPr>
            <p:spPr bwMode="auto">
              <a:xfrm>
                <a:off x="599852" y="2217571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LorientLabel">
                <a:extLst>
                  <a:ext uri="{FF2B5EF4-FFF2-40B4-BE49-F238E27FC236}">
                    <a16:creationId xmlns:a16="http://schemas.microsoft.com/office/drawing/2014/main" id="{98D06C7B-3832-4000-AA7C-7461FEB75586}"/>
                  </a:ext>
                </a:extLst>
              </p:cNvPr>
              <p:cNvSpPr txBox="1"/>
              <p:nvPr/>
            </p:nvSpPr>
            <p:spPr>
              <a:xfrm>
                <a:off x="463845" y="2054341"/>
                <a:ext cx="373031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Lorient</a:t>
                </a:r>
              </a:p>
            </p:txBody>
          </p:sp>
          <p:sp>
            <p:nvSpPr>
              <p:cNvPr id="103" name="QuimperDot">
                <a:extLst>
                  <a:ext uri="{FF2B5EF4-FFF2-40B4-BE49-F238E27FC236}">
                    <a16:creationId xmlns:a16="http://schemas.microsoft.com/office/drawing/2014/main" id="{9341B1F3-FF52-4016-A0D0-9BA4A498709E}"/>
                  </a:ext>
                </a:extLst>
              </p:cNvPr>
              <p:cNvSpPr/>
              <p:nvPr/>
            </p:nvSpPr>
            <p:spPr bwMode="auto">
              <a:xfrm>
                <a:off x="247126" y="2005008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QuimperLabel">
                <a:extLst>
                  <a:ext uri="{FF2B5EF4-FFF2-40B4-BE49-F238E27FC236}">
                    <a16:creationId xmlns:a16="http://schemas.microsoft.com/office/drawing/2014/main" id="{C6023DE4-2521-46CC-A143-74B855EBDCC3}"/>
                  </a:ext>
                </a:extLst>
              </p:cNvPr>
              <p:cNvSpPr txBox="1"/>
              <p:nvPr/>
            </p:nvSpPr>
            <p:spPr>
              <a:xfrm>
                <a:off x="80332" y="1851452"/>
                <a:ext cx="434598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Quimper</a:t>
                </a:r>
              </a:p>
            </p:txBody>
          </p:sp>
          <p:sp>
            <p:nvSpPr>
              <p:cNvPr id="105" name="MaubeugeDot">
                <a:extLst>
                  <a:ext uri="{FF2B5EF4-FFF2-40B4-BE49-F238E27FC236}">
                    <a16:creationId xmlns:a16="http://schemas.microsoft.com/office/drawing/2014/main" id="{908687FC-1E09-496E-A4C8-651B8B65D52A}"/>
                  </a:ext>
                </a:extLst>
              </p:cNvPr>
              <p:cNvSpPr/>
              <p:nvPr/>
            </p:nvSpPr>
            <p:spPr bwMode="auto">
              <a:xfrm>
                <a:off x="3685761" y="642345"/>
                <a:ext cx="108000" cy="107953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MaubeugeLabel">
                <a:extLst>
                  <a:ext uri="{FF2B5EF4-FFF2-40B4-BE49-F238E27FC236}">
                    <a16:creationId xmlns:a16="http://schemas.microsoft.com/office/drawing/2014/main" id="{DEA92E90-B4F9-4DB0-A757-20F9016B7A8D}"/>
                  </a:ext>
                </a:extLst>
              </p:cNvPr>
              <p:cNvSpPr txBox="1"/>
              <p:nvPr/>
            </p:nvSpPr>
            <p:spPr>
              <a:xfrm>
                <a:off x="3485540" y="470693"/>
                <a:ext cx="501521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Maubeuge</a:t>
                </a:r>
              </a:p>
            </p:txBody>
          </p:sp>
          <p:sp>
            <p:nvSpPr>
              <p:cNvPr id="107" name="MulhouseDot">
                <a:extLst>
                  <a:ext uri="{FF2B5EF4-FFF2-40B4-BE49-F238E27FC236}">
                    <a16:creationId xmlns:a16="http://schemas.microsoft.com/office/drawing/2014/main" id="{D33F986E-D00F-408D-A5D1-5AD11BF85451}"/>
                  </a:ext>
                </a:extLst>
              </p:cNvPr>
              <p:cNvSpPr/>
              <p:nvPr/>
            </p:nvSpPr>
            <p:spPr bwMode="auto">
              <a:xfrm>
                <a:off x="5184445" y="2194667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MulhouseLabel">
                <a:extLst>
                  <a:ext uri="{FF2B5EF4-FFF2-40B4-BE49-F238E27FC236}">
                    <a16:creationId xmlns:a16="http://schemas.microsoft.com/office/drawing/2014/main" id="{02552563-DB16-4EA4-B14D-16C364D17772}"/>
                  </a:ext>
                </a:extLst>
              </p:cNvPr>
              <p:cNvSpPr txBox="1"/>
              <p:nvPr/>
            </p:nvSpPr>
            <p:spPr>
              <a:xfrm>
                <a:off x="5366660" y="2198165"/>
                <a:ext cx="477428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Mulhouse</a:t>
                </a:r>
              </a:p>
            </p:txBody>
          </p:sp>
          <p:sp>
            <p:nvSpPr>
              <p:cNvPr id="109" name="MontbéliardDot">
                <a:extLst>
                  <a:ext uri="{FF2B5EF4-FFF2-40B4-BE49-F238E27FC236}">
                    <a16:creationId xmlns:a16="http://schemas.microsoft.com/office/drawing/2014/main" id="{77E78FA3-FA97-4342-8BB6-D448C74C22AE}"/>
                  </a:ext>
                </a:extLst>
              </p:cNvPr>
              <p:cNvSpPr/>
              <p:nvPr/>
            </p:nvSpPr>
            <p:spPr bwMode="auto">
              <a:xfrm>
                <a:off x="4941439" y="2399503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MontbéliardLabel">
                <a:extLst>
                  <a:ext uri="{FF2B5EF4-FFF2-40B4-BE49-F238E27FC236}">
                    <a16:creationId xmlns:a16="http://schemas.microsoft.com/office/drawing/2014/main" id="{F0D70DF1-AD49-4EBB-86AB-12579194C0E6}"/>
                  </a:ext>
                </a:extLst>
              </p:cNvPr>
              <p:cNvSpPr txBox="1"/>
              <p:nvPr/>
            </p:nvSpPr>
            <p:spPr>
              <a:xfrm>
                <a:off x="5131339" y="2400234"/>
                <a:ext cx="565766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Montbéliard</a:t>
                </a:r>
              </a:p>
            </p:txBody>
          </p:sp>
          <p:sp>
            <p:nvSpPr>
              <p:cNvPr id="111" name="AngoulêmeDot">
                <a:extLst>
                  <a:ext uri="{FF2B5EF4-FFF2-40B4-BE49-F238E27FC236}">
                    <a16:creationId xmlns:a16="http://schemas.microsoft.com/office/drawing/2014/main" id="{D87AF483-8C35-4D1E-BAC5-E3CC058F1BC8}"/>
                  </a:ext>
                </a:extLst>
              </p:cNvPr>
              <p:cNvSpPr/>
              <p:nvPr/>
            </p:nvSpPr>
            <p:spPr bwMode="auto">
              <a:xfrm>
                <a:off x="2048011" y="3634291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AngoulêmeLabel">
                <a:extLst>
                  <a:ext uri="{FF2B5EF4-FFF2-40B4-BE49-F238E27FC236}">
                    <a16:creationId xmlns:a16="http://schemas.microsoft.com/office/drawing/2014/main" id="{CBC6D759-A884-4D07-BEE5-3A4B860D3B06}"/>
                  </a:ext>
                </a:extLst>
              </p:cNvPr>
              <p:cNvSpPr txBox="1"/>
              <p:nvPr/>
            </p:nvSpPr>
            <p:spPr>
              <a:xfrm>
                <a:off x="1501929" y="3635931"/>
                <a:ext cx="525613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Angoulême</a:t>
                </a:r>
              </a:p>
            </p:txBody>
          </p:sp>
          <p:sp>
            <p:nvSpPr>
              <p:cNvPr id="113" name="CarcassonneDot">
                <a:extLst>
                  <a:ext uri="{FF2B5EF4-FFF2-40B4-BE49-F238E27FC236}">
                    <a16:creationId xmlns:a16="http://schemas.microsoft.com/office/drawing/2014/main" id="{49D02A2D-4822-468E-A53A-A1B943CEEA67}"/>
                  </a:ext>
                </a:extLst>
              </p:cNvPr>
              <p:cNvSpPr/>
              <p:nvPr/>
            </p:nvSpPr>
            <p:spPr bwMode="auto">
              <a:xfrm>
                <a:off x="2966205" y="5272836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4" name="CarcassonneLabel">
                <a:extLst>
                  <a:ext uri="{FF2B5EF4-FFF2-40B4-BE49-F238E27FC236}">
                    <a16:creationId xmlns:a16="http://schemas.microsoft.com/office/drawing/2014/main" id="{796B822B-2304-42E9-A65F-C9A377163C96}"/>
                  </a:ext>
                </a:extLst>
              </p:cNvPr>
              <p:cNvSpPr txBox="1"/>
              <p:nvPr/>
            </p:nvSpPr>
            <p:spPr>
              <a:xfrm>
                <a:off x="3141978" y="5283985"/>
                <a:ext cx="565766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Carcassonne</a:t>
                </a:r>
              </a:p>
            </p:txBody>
          </p:sp>
          <p:sp>
            <p:nvSpPr>
              <p:cNvPr id="115" name="BastiaDot">
                <a:extLst>
                  <a:ext uri="{FF2B5EF4-FFF2-40B4-BE49-F238E27FC236}">
                    <a16:creationId xmlns:a16="http://schemas.microsoft.com/office/drawing/2014/main" id="{96F50D10-7413-4B6F-B022-E43C1F07652F}"/>
                  </a:ext>
                </a:extLst>
              </p:cNvPr>
              <p:cNvSpPr/>
              <p:nvPr/>
            </p:nvSpPr>
            <p:spPr bwMode="auto">
              <a:xfrm>
                <a:off x="6380594" y="5456496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6" name="BastiaLabel">
                <a:extLst>
                  <a:ext uri="{FF2B5EF4-FFF2-40B4-BE49-F238E27FC236}">
                    <a16:creationId xmlns:a16="http://schemas.microsoft.com/office/drawing/2014/main" id="{79F0C951-61F3-4650-BF30-1BFCCA8286D3}"/>
                  </a:ext>
                </a:extLst>
              </p:cNvPr>
              <p:cNvSpPr txBox="1"/>
              <p:nvPr/>
            </p:nvSpPr>
            <p:spPr>
              <a:xfrm>
                <a:off x="6260635" y="5315849"/>
                <a:ext cx="340909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Bastia</a:t>
                </a:r>
              </a:p>
            </p:txBody>
          </p:sp>
          <p:sp>
            <p:nvSpPr>
              <p:cNvPr id="117" name="AjaccioDot">
                <a:extLst>
                  <a:ext uri="{FF2B5EF4-FFF2-40B4-BE49-F238E27FC236}">
                    <a16:creationId xmlns:a16="http://schemas.microsoft.com/office/drawing/2014/main" id="{D301C637-8EFE-491D-86CB-11EB21272A81}"/>
                  </a:ext>
                </a:extLst>
              </p:cNvPr>
              <p:cNvSpPr/>
              <p:nvPr/>
            </p:nvSpPr>
            <p:spPr bwMode="auto">
              <a:xfrm>
                <a:off x="6058426" y="5948920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AjaccioLabel">
                <a:extLst>
                  <a:ext uri="{FF2B5EF4-FFF2-40B4-BE49-F238E27FC236}">
                    <a16:creationId xmlns:a16="http://schemas.microsoft.com/office/drawing/2014/main" id="{0F5CFC34-0C9D-4DD0-A786-CF9DD53FC2A8}"/>
                  </a:ext>
                </a:extLst>
              </p:cNvPr>
              <p:cNvSpPr txBox="1"/>
              <p:nvPr/>
            </p:nvSpPr>
            <p:spPr>
              <a:xfrm>
                <a:off x="5664923" y="5953449"/>
                <a:ext cx="373031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Ajaccio</a:t>
                </a:r>
              </a:p>
            </p:txBody>
          </p:sp>
          <p:sp>
            <p:nvSpPr>
              <p:cNvPr id="119" name="Porto-VecchioDot">
                <a:extLst>
                  <a:ext uri="{FF2B5EF4-FFF2-40B4-BE49-F238E27FC236}">
                    <a16:creationId xmlns:a16="http://schemas.microsoft.com/office/drawing/2014/main" id="{FAF308A0-73B2-4F5E-BB2E-E9043DA5B935}"/>
                  </a:ext>
                </a:extLst>
              </p:cNvPr>
              <p:cNvSpPr/>
              <p:nvPr/>
            </p:nvSpPr>
            <p:spPr bwMode="auto">
              <a:xfrm>
                <a:off x="6372736" y="6174952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1" name="AuxerreDot">
                <a:extLst>
                  <a:ext uri="{FF2B5EF4-FFF2-40B4-BE49-F238E27FC236}">
                    <a16:creationId xmlns:a16="http://schemas.microsoft.com/office/drawing/2014/main" id="{0D091049-7D92-4B27-9519-058F37411AB9}"/>
                  </a:ext>
                </a:extLst>
              </p:cNvPr>
              <p:cNvSpPr/>
              <p:nvPr/>
            </p:nvSpPr>
            <p:spPr bwMode="auto">
              <a:xfrm>
                <a:off x="3537181" y="2236714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2" name="AuxerreLabel">
                <a:extLst>
                  <a:ext uri="{FF2B5EF4-FFF2-40B4-BE49-F238E27FC236}">
                    <a16:creationId xmlns:a16="http://schemas.microsoft.com/office/drawing/2014/main" id="{C8DBF09A-4164-406C-B73C-908C36D46399}"/>
                  </a:ext>
                </a:extLst>
              </p:cNvPr>
              <p:cNvSpPr txBox="1"/>
              <p:nvPr/>
            </p:nvSpPr>
            <p:spPr>
              <a:xfrm>
                <a:off x="3691606" y="2241245"/>
                <a:ext cx="402476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Auxerre</a:t>
                </a:r>
              </a:p>
            </p:txBody>
          </p:sp>
          <p:sp>
            <p:nvSpPr>
              <p:cNvPr id="123" name="MâconDot">
                <a:extLst>
                  <a:ext uri="{FF2B5EF4-FFF2-40B4-BE49-F238E27FC236}">
                    <a16:creationId xmlns:a16="http://schemas.microsoft.com/office/drawing/2014/main" id="{61F19DD9-DF67-4E14-A90D-7FF58730FA7F}"/>
                  </a:ext>
                </a:extLst>
              </p:cNvPr>
              <p:cNvSpPr/>
              <p:nvPr/>
            </p:nvSpPr>
            <p:spPr bwMode="auto">
              <a:xfrm>
                <a:off x="4101022" y="3111551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MâconLabel">
                <a:extLst>
                  <a:ext uri="{FF2B5EF4-FFF2-40B4-BE49-F238E27FC236}">
                    <a16:creationId xmlns:a16="http://schemas.microsoft.com/office/drawing/2014/main" id="{F263E8EB-24A2-415C-B2AB-3C7600703F0E}"/>
                  </a:ext>
                </a:extLst>
              </p:cNvPr>
              <p:cNvSpPr txBox="1"/>
              <p:nvPr/>
            </p:nvSpPr>
            <p:spPr>
              <a:xfrm>
                <a:off x="3969022" y="2970903"/>
                <a:ext cx="365002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Mâcon</a:t>
                </a:r>
              </a:p>
            </p:txBody>
          </p:sp>
          <p:sp>
            <p:nvSpPr>
              <p:cNvPr id="125" name="GapDot">
                <a:extLst>
                  <a:ext uri="{FF2B5EF4-FFF2-40B4-BE49-F238E27FC236}">
                    <a16:creationId xmlns:a16="http://schemas.microsoft.com/office/drawing/2014/main" id="{F17164A5-DB98-4406-A0DE-952692FFB418}"/>
                  </a:ext>
                </a:extLst>
              </p:cNvPr>
              <p:cNvSpPr/>
              <p:nvPr/>
            </p:nvSpPr>
            <p:spPr bwMode="auto">
              <a:xfrm>
                <a:off x="4808205" y="4263684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6" name="GapLabel">
                <a:extLst>
                  <a:ext uri="{FF2B5EF4-FFF2-40B4-BE49-F238E27FC236}">
                    <a16:creationId xmlns:a16="http://schemas.microsoft.com/office/drawing/2014/main" id="{777020A7-7A52-4DDE-9EFD-55A058B679F5}"/>
                  </a:ext>
                </a:extLst>
              </p:cNvPr>
              <p:cNvSpPr txBox="1"/>
              <p:nvPr/>
            </p:nvSpPr>
            <p:spPr>
              <a:xfrm>
                <a:off x="4736598" y="4134038"/>
                <a:ext cx="263280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Gap</a:t>
                </a:r>
              </a:p>
            </p:txBody>
          </p:sp>
          <p:sp>
            <p:nvSpPr>
              <p:cNvPr id="127" name="EpinalDot">
                <a:extLst>
                  <a:ext uri="{FF2B5EF4-FFF2-40B4-BE49-F238E27FC236}">
                    <a16:creationId xmlns:a16="http://schemas.microsoft.com/office/drawing/2014/main" id="{BBF0DD4B-EED6-4BD1-B019-B25FCF82CC26}"/>
                  </a:ext>
                </a:extLst>
              </p:cNvPr>
              <p:cNvSpPr/>
              <p:nvPr/>
            </p:nvSpPr>
            <p:spPr bwMode="auto">
              <a:xfrm>
                <a:off x="4826206" y="1921767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8" name="EpinalLabel">
                <a:extLst>
                  <a:ext uri="{FF2B5EF4-FFF2-40B4-BE49-F238E27FC236}">
                    <a16:creationId xmlns:a16="http://schemas.microsoft.com/office/drawing/2014/main" id="{0E5E7FF2-0C1A-411D-8EA8-80297DEAC420}"/>
                  </a:ext>
                </a:extLst>
              </p:cNvPr>
              <p:cNvSpPr txBox="1"/>
              <p:nvPr/>
            </p:nvSpPr>
            <p:spPr>
              <a:xfrm>
                <a:off x="4980900" y="1935980"/>
                <a:ext cx="340909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Epinal</a:t>
                </a:r>
              </a:p>
            </p:txBody>
          </p:sp>
          <p:sp>
            <p:nvSpPr>
              <p:cNvPr id="129" name="NeversDot">
                <a:extLst>
                  <a:ext uri="{FF2B5EF4-FFF2-40B4-BE49-F238E27FC236}">
                    <a16:creationId xmlns:a16="http://schemas.microsoft.com/office/drawing/2014/main" id="{C256D300-7195-4F8F-A952-1D2AAAC50739}"/>
                  </a:ext>
                </a:extLst>
              </p:cNvPr>
              <p:cNvSpPr/>
              <p:nvPr/>
            </p:nvSpPr>
            <p:spPr bwMode="auto">
              <a:xfrm>
                <a:off x="3465432" y="2751338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0" name="NeversLabel">
                <a:extLst>
                  <a:ext uri="{FF2B5EF4-FFF2-40B4-BE49-F238E27FC236}">
                    <a16:creationId xmlns:a16="http://schemas.microsoft.com/office/drawing/2014/main" id="{EB5F15B2-1297-48EC-9A65-8883B2870AAC}"/>
                  </a:ext>
                </a:extLst>
              </p:cNvPr>
              <p:cNvSpPr txBox="1"/>
              <p:nvPr/>
            </p:nvSpPr>
            <p:spPr>
              <a:xfrm>
                <a:off x="3646799" y="2752068"/>
                <a:ext cx="367677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Nevers</a:t>
                </a:r>
              </a:p>
            </p:txBody>
          </p:sp>
          <p:sp>
            <p:nvSpPr>
              <p:cNvPr id="131" name="Bourg-en-BresseDot">
                <a:extLst>
                  <a:ext uri="{FF2B5EF4-FFF2-40B4-BE49-F238E27FC236}">
                    <a16:creationId xmlns:a16="http://schemas.microsoft.com/office/drawing/2014/main" id="{E84C1DC4-E42B-437E-9BE1-4D080E781815}"/>
                  </a:ext>
                </a:extLst>
              </p:cNvPr>
              <p:cNvSpPr/>
              <p:nvPr/>
            </p:nvSpPr>
            <p:spPr bwMode="auto">
              <a:xfrm>
                <a:off x="4386616" y="3309655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2" name="Bourg-en-BresseLabel">
                <a:extLst>
                  <a:ext uri="{FF2B5EF4-FFF2-40B4-BE49-F238E27FC236}">
                    <a16:creationId xmlns:a16="http://schemas.microsoft.com/office/drawing/2014/main" id="{2F0456AC-0573-4093-971E-598DBD75C211}"/>
                  </a:ext>
                </a:extLst>
              </p:cNvPr>
              <p:cNvSpPr txBox="1"/>
              <p:nvPr/>
            </p:nvSpPr>
            <p:spPr>
              <a:xfrm>
                <a:off x="4399340" y="3159325"/>
                <a:ext cx="704962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Bourg-en-Bresse</a:t>
                </a:r>
              </a:p>
            </p:txBody>
          </p:sp>
          <p:sp>
            <p:nvSpPr>
              <p:cNvPr id="133" name="PrivasDot">
                <a:extLst>
                  <a:ext uri="{FF2B5EF4-FFF2-40B4-BE49-F238E27FC236}">
                    <a16:creationId xmlns:a16="http://schemas.microsoft.com/office/drawing/2014/main" id="{461C8B1F-F43B-4CF1-9A9F-6638C9C1C7CB}"/>
                  </a:ext>
                </a:extLst>
              </p:cNvPr>
              <p:cNvSpPr/>
              <p:nvPr/>
            </p:nvSpPr>
            <p:spPr bwMode="auto">
              <a:xfrm>
                <a:off x="3983598" y="4338659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4" name="PrivasLabel">
                <a:extLst>
                  <a:ext uri="{FF2B5EF4-FFF2-40B4-BE49-F238E27FC236}">
                    <a16:creationId xmlns:a16="http://schemas.microsoft.com/office/drawing/2014/main" id="{728961CB-DF73-454E-A647-FB6AFDC20487}"/>
                  </a:ext>
                </a:extLst>
              </p:cNvPr>
              <p:cNvSpPr txBox="1"/>
              <p:nvPr/>
            </p:nvSpPr>
            <p:spPr>
              <a:xfrm>
                <a:off x="3885400" y="4198990"/>
                <a:ext cx="335555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Privas</a:t>
                </a:r>
              </a:p>
            </p:txBody>
          </p:sp>
          <p:sp>
            <p:nvSpPr>
              <p:cNvPr id="135" name="MendeDot">
                <a:extLst>
                  <a:ext uri="{FF2B5EF4-FFF2-40B4-BE49-F238E27FC236}">
                    <a16:creationId xmlns:a16="http://schemas.microsoft.com/office/drawing/2014/main" id="{32C4D690-F903-4C94-B14B-846901CF07A3}"/>
                  </a:ext>
                </a:extLst>
              </p:cNvPr>
              <p:cNvSpPr/>
              <p:nvPr/>
            </p:nvSpPr>
            <p:spPr bwMode="auto">
              <a:xfrm>
                <a:off x="3583067" y="4406410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6" name="MendeLabel">
                <a:extLst>
                  <a:ext uri="{FF2B5EF4-FFF2-40B4-BE49-F238E27FC236}">
                    <a16:creationId xmlns:a16="http://schemas.microsoft.com/office/drawing/2014/main" id="{3CE59737-8AA1-49FD-B53B-5FA2F46D7A85}"/>
                  </a:ext>
                </a:extLst>
              </p:cNvPr>
              <p:cNvSpPr txBox="1"/>
              <p:nvPr/>
            </p:nvSpPr>
            <p:spPr>
              <a:xfrm>
                <a:off x="3466131" y="4266740"/>
                <a:ext cx="373031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Mende</a:t>
                </a:r>
              </a:p>
            </p:txBody>
          </p:sp>
          <p:sp>
            <p:nvSpPr>
              <p:cNvPr id="137" name="RodezDot">
                <a:extLst>
                  <a:ext uri="{FF2B5EF4-FFF2-40B4-BE49-F238E27FC236}">
                    <a16:creationId xmlns:a16="http://schemas.microsoft.com/office/drawing/2014/main" id="{6EA71650-2230-4E70-888E-7DCC946127E1}"/>
                  </a:ext>
                </a:extLst>
              </p:cNvPr>
              <p:cNvSpPr/>
              <p:nvPr/>
            </p:nvSpPr>
            <p:spPr bwMode="auto">
              <a:xfrm>
                <a:off x="3217187" y="4474160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8" name="RodezLabel">
                <a:extLst>
                  <a:ext uri="{FF2B5EF4-FFF2-40B4-BE49-F238E27FC236}">
                    <a16:creationId xmlns:a16="http://schemas.microsoft.com/office/drawing/2014/main" id="{CD8AC3CF-B428-46DF-81CF-99DF486AAAB4}"/>
                  </a:ext>
                </a:extLst>
              </p:cNvPr>
              <p:cNvSpPr txBox="1"/>
              <p:nvPr/>
            </p:nvSpPr>
            <p:spPr>
              <a:xfrm>
                <a:off x="3102069" y="4334489"/>
                <a:ext cx="338232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Rodez</a:t>
                </a:r>
              </a:p>
            </p:txBody>
          </p:sp>
          <p:sp>
            <p:nvSpPr>
              <p:cNvPr id="139" name="AlbiDot">
                <a:extLst>
                  <a:ext uri="{FF2B5EF4-FFF2-40B4-BE49-F238E27FC236}">
                    <a16:creationId xmlns:a16="http://schemas.microsoft.com/office/drawing/2014/main" id="{0D2B3E20-A3C5-458F-8EE3-23E6CD4EEAE4}"/>
                  </a:ext>
                </a:extLst>
              </p:cNvPr>
              <p:cNvSpPr/>
              <p:nvPr/>
            </p:nvSpPr>
            <p:spPr bwMode="auto">
              <a:xfrm>
                <a:off x="2931093" y="4706446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0" name="AlbiLabel">
                <a:extLst>
                  <a:ext uri="{FF2B5EF4-FFF2-40B4-BE49-F238E27FC236}">
                    <a16:creationId xmlns:a16="http://schemas.microsoft.com/office/drawing/2014/main" id="{795BD2AB-8439-4BD9-97E7-928276AFC4AC}"/>
                  </a:ext>
                </a:extLst>
              </p:cNvPr>
              <p:cNvSpPr txBox="1"/>
              <p:nvPr/>
            </p:nvSpPr>
            <p:spPr>
              <a:xfrm>
                <a:off x="2854792" y="4566777"/>
                <a:ext cx="260603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Albi</a:t>
                </a:r>
              </a:p>
            </p:txBody>
          </p:sp>
          <p:sp>
            <p:nvSpPr>
              <p:cNvPr id="141" name="Digne-les-BainsDot">
                <a:extLst>
                  <a:ext uri="{FF2B5EF4-FFF2-40B4-BE49-F238E27FC236}">
                    <a16:creationId xmlns:a16="http://schemas.microsoft.com/office/drawing/2014/main" id="{3F9C27B3-7704-4506-8DF2-4D515E9EA7A3}"/>
                  </a:ext>
                </a:extLst>
              </p:cNvPr>
              <p:cNvSpPr/>
              <p:nvPr/>
            </p:nvSpPr>
            <p:spPr bwMode="auto">
              <a:xfrm>
                <a:off x="4827278" y="4631470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Digne-les-BainsLabel">
                <a:extLst>
                  <a:ext uri="{FF2B5EF4-FFF2-40B4-BE49-F238E27FC236}">
                    <a16:creationId xmlns:a16="http://schemas.microsoft.com/office/drawing/2014/main" id="{68088E26-8020-4203-B849-D3AEB798A823}"/>
                  </a:ext>
                </a:extLst>
              </p:cNvPr>
              <p:cNvSpPr txBox="1"/>
              <p:nvPr/>
            </p:nvSpPr>
            <p:spPr>
              <a:xfrm>
                <a:off x="4847870" y="4492145"/>
                <a:ext cx="670161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Digne-les-Bains</a:t>
                </a:r>
              </a:p>
            </p:txBody>
          </p:sp>
          <p:sp>
            <p:nvSpPr>
              <p:cNvPr id="143" name="VesoulDot">
                <a:extLst>
                  <a:ext uri="{FF2B5EF4-FFF2-40B4-BE49-F238E27FC236}">
                    <a16:creationId xmlns:a16="http://schemas.microsoft.com/office/drawing/2014/main" id="{D33AA659-BA24-4538-828A-162594DF6910}"/>
                  </a:ext>
                </a:extLst>
              </p:cNvPr>
              <p:cNvSpPr/>
              <p:nvPr/>
            </p:nvSpPr>
            <p:spPr bwMode="auto">
              <a:xfrm>
                <a:off x="4692695" y="2250839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VesoulLabel">
                <a:extLst>
                  <a:ext uri="{FF2B5EF4-FFF2-40B4-BE49-F238E27FC236}">
                    <a16:creationId xmlns:a16="http://schemas.microsoft.com/office/drawing/2014/main" id="{6336C4E4-8DA5-473C-A589-2E067D729561}"/>
                  </a:ext>
                </a:extLst>
              </p:cNvPr>
              <p:cNvSpPr txBox="1"/>
              <p:nvPr/>
            </p:nvSpPr>
            <p:spPr>
              <a:xfrm>
                <a:off x="4569662" y="2110189"/>
                <a:ext cx="362323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Vesoul</a:t>
                </a:r>
              </a:p>
            </p:txBody>
          </p:sp>
          <p:sp>
            <p:nvSpPr>
              <p:cNvPr id="145" name="ChaumontDot">
                <a:extLst>
                  <a:ext uri="{FF2B5EF4-FFF2-40B4-BE49-F238E27FC236}">
                    <a16:creationId xmlns:a16="http://schemas.microsoft.com/office/drawing/2014/main" id="{2B57B9BF-9E30-464D-9D0E-38ED927FD357}"/>
                  </a:ext>
                </a:extLst>
              </p:cNvPr>
              <p:cNvSpPr/>
              <p:nvPr/>
            </p:nvSpPr>
            <p:spPr bwMode="auto">
              <a:xfrm>
                <a:off x="4292165" y="2018553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ChaumontLabel">
                <a:extLst>
                  <a:ext uri="{FF2B5EF4-FFF2-40B4-BE49-F238E27FC236}">
                    <a16:creationId xmlns:a16="http://schemas.microsoft.com/office/drawing/2014/main" id="{9A71AF71-FE94-4D39-BF22-E055DA67D6C7}"/>
                  </a:ext>
                </a:extLst>
              </p:cNvPr>
              <p:cNvSpPr txBox="1"/>
              <p:nvPr/>
            </p:nvSpPr>
            <p:spPr>
              <a:xfrm>
                <a:off x="4104885" y="1877905"/>
                <a:ext cx="490814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Chaumont</a:t>
                </a:r>
              </a:p>
            </p:txBody>
          </p:sp>
          <p:sp>
            <p:nvSpPr>
              <p:cNvPr id="147" name="Bar-le-DucDot">
                <a:extLst>
                  <a:ext uri="{FF2B5EF4-FFF2-40B4-BE49-F238E27FC236}">
                    <a16:creationId xmlns:a16="http://schemas.microsoft.com/office/drawing/2014/main" id="{E01CD55F-C2DC-47B4-9CFA-BE7A7693F18E}"/>
                  </a:ext>
                </a:extLst>
              </p:cNvPr>
              <p:cNvSpPr/>
              <p:nvPr/>
            </p:nvSpPr>
            <p:spPr bwMode="auto">
              <a:xfrm>
                <a:off x="4301701" y="1612052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Bar-le-DucLabel">
                <a:extLst>
                  <a:ext uri="{FF2B5EF4-FFF2-40B4-BE49-F238E27FC236}">
                    <a16:creationId xmlns:a16="http://schemas.microsoft.com/office/drawing/2014/main" id="{4A8F4AA2-4CC4-4D59-93E5-DC2CF797A95A}"/>
                  </a:ext>
                </a:extLst>
              </p:cNvPr>
              <p:cNvSpPr txBox="1"/>
              <p:nvPr/>
            </p:nvSpPr>
            <p:spPr>
              <a:xfrm>
                <a:off x="4113089" y="1471403"/>
                <a:ext cx="493491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Bar-le-Duc</a:t>
                </a:r>
              </a:p>
            </p:txBody>
          </p:sp>
          <p:sp>
            <p:nvSpPr>
              <p:cNvPr id="149" name="Charleville-MézièresLabel">
                <a:extLst>
                  <a:ext uri="{FF2B5EF4-FFF2-40B4-BE49-F238E27FC236}">
                    <a16:creationId xmlns:a16="http://schemas.microsoft.com/office/drawing/2014/main" id="{C4BF81B8-CFC9-40C5-A6C0-C8D52B7C8344}"/>
                  </a:ext>
                </a:extLst>
              </p:cNvPr>
              <p:cNvSpPr txBox="1"/>
              <p:nvPr/>
            </p:nvSpPr>
            <p:spPr>
              <a:xfrm>
                <a:off x="4276828" y="867666"/>
                <a:ext cx="846833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Charleville-Mézières</a:t>
                </a:r>
              </a:p>
            </p:txBody>
          </p:sp>
          <p:sp>
            <p:nvSpPr>
              <p:cNvPr id="150" name="Charleville-MézièresDot">
                <a:extLst>
                  <a:ext uri="{FF2B5EF4-FFF2-40B4-BE49-F238E27FC236}">
                    <a16:creationId xmlns:a16="http://schemas.microsoft.com/office/drawing/2014/main" id="{E903566B-BCAE-4718-B217-399A29158292}"/>
                  </a:ext>
                </a:extLst>
              </p:cNvPr>
              <p:cNvSpPr/>
              <p:nvPr/>
            </p:nvSpPr>
            <p:spPr bwMode="auto">
              <a:xfrm>
                <a:off x="4067219" y="864952"/>
                <a:ext cx="108000" cy="107953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1" name="LaonDot">
                <a:extLst>
                  <a:ext uri="{FF2B5EF4-FFF2-40B4-BE49-F238E27FC236}">
                    <a16:creationId xmlns:a16="http://schemas.microsoft.com/office/drawing/2014/main" id="{E85C5A1B-48FE-46A7-8426-BA5B8FDADD4E}"/>
                  </a:ext>
                </a:extLst>
              </p:cNvPr>
              <p:cNvSpPr/>
              <p:nvPr/>
            </p:nvSpPr>
            <p:spPr bwMode="auto">
              <a:xfrm>
                <a:off x="3562045" y="995982"/>
                <a:ext cx="97182" cy="106154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2" name="LaonLabel">
                <a:extLst>
                  <a:ext uri="{FF2B5EF4-FFF2-40B4-BE49-F238E27FC236}">
                    <a16:creationId xmlns:a16="http://schemas.microsoft.com/office/drawing/2014/main" id="{7A7CD36E-ED4E-48C3-A806-6A36B7D5A99A}"/>
                  </a:ext>
                </a:extLst>
              </p:cNvPr>
              <p:cNvSpPr txBox="1"/>
              <p:nvPr/>
            </p:nvSpPr>
            <p:spPr>
              <a:xfrm>
                <a:off x="3466181" y="826297"/>
                <a:ext cx="292725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Laon</a:t>
                </a:r>
              </a:p>
            </p:txBody>
          </p:sp>
          <p:sp>
            <p:nvSpPr>
              <p:cNvPr id="153" name="MoulinsDot">
                <a:extLst>
                  <a:ext uri="{FF2B5EF4-FFF2-40B4-BE49-F238E27FC236}">
                    <a16:creationId xmlns:a16="http://schemas.microsoft.com/office/drawing/2014/main" id="{FAA0A185-EB34-475F-9972-81C41B1F76BE}"/>
                  </a:ext>
                </a:extLst>
              </p:cNvPr>
              <p:cNvSpPr/>
              <p:nvPr/>
            </p:nvSpPr>
            <p:spPr bwMode="auto">
              <a:xfrm>
                <a:off x="3454353" y="3106404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4" name="MoulinsLabel">
                <a:extLst>
                  <a:ext uri="{FF2B5EF4-FFF2-40B4-BE49-F238E27FC236}">
                    <a16:creationId xmlns:a16="http://schemas.microsoft.com/office/drawing/2014/main" id="{A0044150-26E7-4DC1-BEAD-2C087AE74BB0}"/>
                  </a:ext>
                </a:extLst>
              </p:cNvPr>
              <p:cNvSpPr txBox="1"/>
              <p:nvPr/>
            </p:nvSpPr>
            <p:spPr>
              <a:xfrm>
                <a:off x="3300248" y="2940471"/>
                <a:ext cx="410507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Moulins</a:t>
                </a:r>
              </a:p>
            </p:txBody>
          </p:sp>
          <p:sp>
            <p:nvSpPr>
              <p:cNvPr id="155" name="EvreuxDot">
                <a:extLst>
                  <a:ext uri="{FF2B5EF4-FFF2-40B4-BE49-F238E27FC236}">
                    <a16:creationId xmlns:a16="http://schemas.microsoft.com/office/drawing/2014/main" id="{CA73CFF0-376C-4894-8533-C67D64FEB46A}"/>
                  </a:ext>
                </a:extLst>
              </p:cNvPr>
              <p:cNvSpPr/>
              <p:nvPr/>
            </p:nvSpPr>
            <p:spPr bwMode="auto">
              <a:xfrm>
                <a:off x="2441891" y="1493582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6" name="EvreuxLabel">
                <a:extLst>
                  <a:ext uri="{FF2B5EF4-FFF2-40B4-BE49-F238E27FC236}">
                    <a16:creationId xmlns:a16="http://schemas.microsoft.com/office/drawing/2014/main" id="{26097295-0A74-4382-A9C4-E6BB119401C9}"/>
                  </a:ext>
                </a:extLst>
              </p:cNvPr>
              <p:cNvSpPr txBox="1"/>
              <p:nvPr/>
            </p:nvSpPr>
            <p:spPr>
              <a:xfrm>
                <a:off x="2311234" y="1343256"/>
                <a:ext cx="362323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Evreux</a:t>
                </a:r>
              </a:p>
            </p:txBody>
          </p:sp>
          <p:sp>
            <p:nvSpPr>
              <p:cNvPr id="157" name="AlençonDot">
                <a:extLst>
                  <a:ext uri="{FF2B5EF4-FFF2-40B4-BE49-F238E27FC236}">
                    <a16:creationId xmlns:a16="http://schemas.microsoft.com/office/drawing/2014/main" id="{D52C9D07-FBAB-4A86-B681-CD359325B586}"/>
                  </a:ext>
                </a:extLst>
              </p:cNvPr>
              <p:cNvSpPr/>
              <p:nvPr/>
            </p:nvSpPr>
            <p:spPr bwMode="auto">
              <a:xfrm>
                <a:off x="2108115" y="1716190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8" name="AlençonLabel">
                <a:extLst>
                  <a:ext uri="{FF2B5EF4-FFF2-40B4-BE49-F238E27FC236}">
                    <a16:creationId xmlns:a16="http://schemas.microsoft.com/office/drawing/2014/main" id="{9BA6872B-7FA4-4D13-A946-6CC4375DEC3B}"/>
                  </a:ext>
                </a:extLst>
              </p:cNvPr>
              <p:cNvSpPr txBox="1"/>
              <p:nvPr/>
            </p:nvSpPr>
            <p:spPr>
              <a:xfrm>
                <a:off x="1954700" y="1565862"/>
                <a:ext cx="407832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Alençon</a:t>
                </a:r>
              </a:p>
            </p:txBody>
          </p:sp>
          <p:sp>
            <p:nvSpPr>
              <p:cNvPr id="159" name="LavalDot">
                <a:extLst>
                  <a:ext uri="{FF2B5EF4-FFF2-40B4-BE49-F238E27FC236}">
                    <a16:creationId xmlns:a16="http://schemas.microsoft.com/office/drawing/2014/main" id="{EAB1041A-9F3A-4F99-B2DF-E7C7D1D8C2BC}"/>
                  </a:ext>
                </a:extLst>
              </p:cNvPr>
              <p:cNvSpPr/>
              <p:nvPr/>
            </p:nvSpPr>
            <p:spPr bwMode="auto">
              <a:xfrm>
                <a:off x="1692179" y="2086694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0" name="LavalLabel">
                <a:extLst>
                  <a:ext uri="{FF2B5EF4-FFF2-40B4-BE49-F238E27FC236}">
                    <a16:creationId xmlns:a16="http://schemas.microsoft.com/office/drawing/2014/main" id="{0DBE264F-DFA8-4DD9-B885-EFEE83FBD855}"/>
                  </a:ext>
                </a:extLst>
              </p:cNvPr>
              <p:cNvSpPr txBox="1"/>
              <p:nvPr/>
            </p:nvSpPr>
            <p:spPr>
              <a:xfrm>
                <a:off x="1589633" y="1923797"/>
                <a:ext cx="306110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Laval</a:t>
                </a:r>
              </a:p>
            </p:txBody>
          </p:sp>
          <p:sp>
            <p:nvSpPr>
              <p:cNvPr id="161" name="Saint-BrieucDot">
                <a:extLst>
                  <a:ext uri="{FF2B5EF4-FFF2-40B4-BE49-F238E27FC236}">
                    <a16:creationId xmlns:a16="http://schemas.microsoft.com/office/drawing/2014/main" id="{72EF974C-B14D-4BB0-A733-D932569EAC4E}"/>
                  </a:ext>
                </a:extLst>
              </p:cNvPr>
              <p:cNvSpPr/>
              <p:nvPr/>
            </p:nvSpPr>
            <p:spPr bwMode="auto">
              <a:xfrm>
                <a:off x="824362" y="1699551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2" name="Saint-BrieucLabel">
                <a:extLst>
                  <a:ext uri="{FF2B5EF4-FFF2-40B4-BE49-F238E27FC236}">
                    <a16:creationId xmlns:a16="http://schemas.microsoft.com/office/drawing/2014/main" id="{B0BEEA8A-B85E-4746-8752-2000A25317BB}"/>
                  </a:ext>
                </a:extLst>
              </p:cNvPr>
              <p:cNvSpPr txBox="1"/>
              <p:nvPr/>
            </p:nvSpPr>
            <p:spPr>
              <a:xfrm>
                <a:off x="600018" y="1536652"/>
                <a:ext cx="549705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Saint-Brieuc</a:t>
                </a:r>
              </a:p>
            </p:txBody>
          </p:sp>
          <p:sp>
            <p:nvSpPr>
              <p:cNvPr id="163" name="Saint-LôDot">
                <a:extLst>
                  <a:ext uri="{FF2B5EF4-FFF2-40B4-BE49-F238E27FC236}">
                    <a16:creationId xmlns:a16="http://schemas.microsoft.com/office/drawing/2014/main" id="{860ECC18-2997-47AF-858A-180BF21BC281}"/>
                  </a:ext>
                </a:extLst>
              </p:cNvPr>
              <p:cNvSpPr/>
              <p:nvPr/>
            </p:nvSpPr>
            <p:spPr bwMode="auto">
              <a:xfrm>
                <a:off x="1545604" y="1343937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Saint-LôLabel">
                <a:extLst>
                  <a:ext uri="{FF2B5EF4-FFF2-40B4-BE49-F238E27FC236}">
                    <a16:creationId xmlns:a16="http://schemas.microsoft.com/office/drawing/2014/main" id="{A672CBAF-D3DF-4172-921D-2F2FDB09321C}"/>
                  </a:ext>
                </a:extLst>
              </p:cNvPr>
              <p:cNvSpPr txBox="1"/>
              <p:nvPr/>
            </p:nvSpPr>
            <p:spPr>
              <a:xfrm>
                <a:off x="1085687" y="1347017"/>
                <a:ext cx="410507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Saint-Lô</a:t>
                </a:r>
              </a:p>
            </p:txBody>
          </p:sp>
          <p:sp>
            <p:nvSpPr>
              <p:cNvPr id="165" name="La-Roche-sur-YonDot">
                <a:extLst>
                  <a:ext uri="{FF2B5EF4-FFF2-40B4-BE49-F238E27FC236}">
                    <a16:creationId xmlns:a16="http://schemas.microsoft.com/office/drawing/2014/main" id="{F1F44F70-F164-4A00-9FF9-E6976D75FB82}"/>
                  </a:ext>
                </a:extLst>
              </p:cNvPr>
              <p:cNvSpPr/>
              <p:nvPr/>
            </p:nvSpPr>
            <p:spPr bwMode="auto">
              <a:xfrm>
                <a:off x="1335802" y="2911869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a-Roche-sur-YonLabel">
                <a:extLst>
                  <a:ext uri="{FF2B5EF4-FFF2-40B4-BE49-F238E27FC236}">
                    <a16:creationId xmlns:a16="http://schemas.microsoft.com/office/drawing/2014/main" id="{FE5B6904-21BB-48FA-A2B5-3F9A8F225D75}"/>
                  </a:ext>
                </a:extLst>
              </p:cNvPr>
              <p:cNvSpPr txBox="1"/>
              <p:nvPr/>
            </p:nvSpPr>
            <p:spPr>
              <a:xfrm>
                <a:off x="527391" y="2914948"/>
                <a:ext cx="745115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La-Roche-sur-Yon</a:t>
                </a:r>
              </a:p>
            </p:txBody>
          </p:sp>
          <p:sp>
            <p:nvSpPr>
              <p:cNvPr id="167" name="NiortDot">
                <a:extLst>
                  <a:ext uri="{FF2B5EF4-FFF2-40B4-BE49-F238E27FC236}">
                    <a16:creationId xmlns:a16="http://schemas.microsoft.com/office/drawing/2014/main" id="{4E05CEC2-9BD3-4540-BBD3-078B681130D0}"/>
                  </a:ext>
                </a:extLst>
              </p:cNvPr>
              <p:cNvSpPr/>
              <p:nvPr/>
            </p:nvSpPr>
            <p:spPr bwMode="auto">
              <a:xfrm>
                <a:off x="1847458" y="3112086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PérigueuxDot">
                <a:extLst>
                  <a:ext uri="{FF2B5EF4-FFF2-40B4-BE49-F238E27FC236}">
                    <a16:creationId xmlns:a16="http://schemas.microsoft.com/office/drawing/2014/main" id="{86FEDE23-E823-4C5C-92C6-6754722670BC}"/>
                  </a:ext>
                </a:extLst>
              </p:cNvPr>
              <p:cNvSpPr/>
              <p:nvPr/>
            </p:nvSpPr>
            <p:spPr bwMode="auto">
              <a:xfrm>
                <a:off x="2274660" y="4003598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PérigueuxLabel">
                <a:extLst>
                  <a:ext uri="{FF2B5EF4-FFF2-40B4-BE49-F238E27FC236}">
                    <a16:creationId xmlns:a16="http://schemas.microsoft.com/office/drawing/2014/main" id="{5E469451-7265-4732-863C-96568824A2D8}"/>
                  </a:ext>
                </a:extLst>
              </p:cNvPr>
              <p:cNvSpPr txBox="1"/>
              <p:nvPr/>
            </p:nvSpPr>
            <p:spPr>
              <a:xfrm>
                <a:off x="1887525" y="3850380"/>
                <a:ext cx="474753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Périgueux</a:t>
                </a:r>
              </a:p>
            </p:txBody>
          </p:sp>
          <p:sp>
            <p:nvSpPr>
              <p:cNvPr id="170" name="ChartresDot">
                <a:extLst>
                  <a:ext uri="{FF2B5EF4-FFF2-40B4-BE49-F238E27FC236}">
                    <a16:creationId xmlns:a16="http://schemas.microsoft.com/office/drawing/2014/main" id="{DF1E68A7-46EC-49AA-81EB-2C6A907AB876}"/>
                  </a:ext>
                </a:extLst>
              </p:cNvPr>
              <p:cNvSpPr/>
              <p:nvPr/>
            </p:nvSpPr>
            <p:spPr bwMode="auto">
              <a:xfrm>
                <a:off x="2632620" y="1822654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AgenDot">
                <a:extLst>
                  <a:ext uri="{FF2B5EF4-FFF2-40B4-BE49-F238E27FC236}">
                    <a16:creationId xmlns:a16="http://schemas.microsoft.com/office/drawing/2014/main" id="{A36F9A13-718D-4E84-9578-ADBB15D69C6F}"/>
                  </a:ext>
                </a:extLst>
              </p:cNvPr>
              <p:cNvSpPr/>
              <p:nvPr/>
            </p:nvSpPr>
            <p:spPr bwMode="auto">
              <a:xfrm>
                <a:off x="2217441" y="4410099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AgenLabel">
                <a:extLst>
                  <a:ext uri="{FF2B5EF4-FFF2-40B4-BE49-F238E27FC236}">
                    <a16:creationId xmlns:a16="http://schemas.microsoft.com/office/drawing/2014/main" id="{FCCDAD44-F7F2-4D9C-8DE0-E5F105C62EC2}"/>
                  </a:ext>
                </a:extLst>
              </p:cNvPr>
              <p:cNvSpPr txBox="1"/>
              <p:nvPr/>
            </p:nvSpPr>
            <p:spPr>
              <a:xfrm>
                <a:off x="2117569" y="4266557"/>
                <a:ext cx="300756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Agen</a:t>
                </a:r>
              </a:p>
            </p:txBody>
          </p:sp>
          <p:sp>
            <p:nvSpPr>
              <p:cNvPr id="173" name="AuchDot">
                <a:extLst>
                  <a:ext uri="{FF2B5EF4-FFF2-40B4-BE49-F238E27FC236}">
                    <a16:creationId xmlns:a16="http://schemas.microsoft.com/office/drawing/2014/main" id="{BF7F1DAA-1017-4B69-924B-3EE64F1218E5}"/>
                  </a:ext>
                </a:extLst>
              </p:cNvPr>
              <p:cNvSpPr/>
              <p:nvPr/>
            </p:nvSpPr>
            <p:spPr bwMode="auto">
              <a:xfrm>
                <a:off x="2188832" y="4961779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AuchLabel">
                <a:extLst>
                  <a:ext uri="{FF2B5EF4-FFF2-40B4-BE49-F238E27FC236}">
                    <a16:creationId xmlns:a16="http://schemas.microsoft.com/office/drawing/2014/main" id="{CDAC4069-E642-4284-869D-FA8F2083377B}"/>
                  </a:ext>
                </a:extLst>
              </p:cNvPr>
              <p:cNvSpPr txBox="1"/>
              <p:nvPr/>
            </p:nvSpPr>
            <p:spPr>
              <a:xfrm>
                <a:off x="2090296" y="4789203"/>
                <a:ext cx="298079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Auch</a:t>
                </a:r>
              </a:p>
            </p:txBody>
          </p:sp>
          <p:sp>
            <p:nvSpPr>
              <p:cNvPr id="175" name="Mont-de-MarsanDot">
                <a:extLst>
                  <a:ext uri="{FF2B5EF4-FFF2-40B4-BE49-F238E27FC236}">
                    <a16:creationId xmlns:a16="http://schemas.microsoft.com/office/drawing/2014/main" id="{08EB38B5-77EF-488A-A51C-07FDC25BC9DC}"/>
                  </a:ext>
                </a:extLst>
              </p:cNvPr>
              <p:cNvSpPr/>
              <p:nvPr/>
            </p:nvSpPr>
            <p:spPr bwMode="auto">
              <a:xfrm>
                <a:off x="1702968" y="4699528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6" name="Mont-de-MarsanLabel">
                <a:extLst>
                  <a:ext uri="{FF2B5EF4-FFF2-40B4-BE49-F238E27FC236}">
                    <a16:creationId xmlns:a16="http://schemas.microsoft.com/office/drawing/2014/main" id="{228421B6-3489-44FF-97AD-EAAD83D2F5EA}"/>
                  </a:ext>
                </a:extLst>
              </p:cNvPr>
              <p:cNvSpPr txBox="1"/>
              <p:nvPr/>
            </p:nvSpPr>
            <p:spPr>
              <a:xfrm>
                <a:off x="912128" y="4700260"/>
                <a:ext cx="729052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Mont-de-Marsan</a:t>
                </a:r>
              </a:p>
            </p:txBody>
          </p:sp>
          <p:sp>
            <p:nvSpPr>
              <p:cNvPr id="177" name="TarbesDot">
                <a:extLst>
                  <a:ext uri="{FF2B5EF4-FFF2-40B4-BE49-F238E27FC236}">
                    <a16:creationId xmlns:a16="http://schemas.microsoft.com/office/drawing/2014/main" id="{0D7BC62F-71DD-4B9C-B36B-83DFE98A7DF1}"/>
                  </a:ext>
                </a:extLst>
              </p:cNvPr>
              <p:cNvSpPr/>
              <p:nvPr/>
            </p:nvSpPr>
            <p:spPr bwMode="auto">
              <a:xfrm>
                <a:off x="1959957" y="5310208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8" name="TarbesLabel">
                <a:extLst>
                  <a:ext uri="{FF2B5EF4-FFF2-40B4-BE49-F238E27FC236}">
                    <a16:creationId xmlns:a16="http://schemas.microsoft.com/office/drawing/2014/main" id="{038AB370-DB4C-4302-94E1-87D90287AB5E}"/>
                  </a:ext>
                </a:extLst>
              </p:cNvPr>
              <p:cNvSpPr txBox="1"/>
              <p:nvPr/>
            </p:nvSpPr>
            <p:spPr>
              <a:xfrm>
                <a:off x="1830644" y="5466705"/>
                <a:ext cx="359647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Tarbes</a:t>
                </a:r>
              </a:p>
            </p:txBody>
          </p:sp>
          <p:sp>
            <p:nvSpPr>
              <p:cNvPr id="179" name="FoixDot">
                <a:extLst>
                  <a:ext uri="{FF2B5EF4-FFF2-40B4-BE49-F238E27FC236}">
                    <a16:creationId xmlns:a16="http://schemas.microsoft.com/office/drawing/2014/main" id="{7CCD4EF6-8F5D-416C-9EBE-4939BA59E44C}"/>
                  </a:ext>
                </a:extLst>
              </p:cNvPr>
              <p:cNvSpPr/>
              <p:nvPr/>
            </p:nvSpPr>
            <p:spPr bwMode="auto">
              <a:xfrm>
                <a:off x="2694264" y="5426351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0" name="FoixLabel">
                <a:extLst>
                  <a:ext uri="{FF2B5EF4-FFF2-40B4-BE49-F238E27FC236}">
                    <a16:creationId xmlns:a16="http://schemas.microsoft.com/office/drawing/2014/main" id="{AB98031C-4C23-4649-97C6-E97BAE1B2B31}"/>
                  </a:ext>
                </a:extLst>
              </p:cNvPr>
              <p:cNvSpPr txBox="1"/>
              <p:nvPr/>
            </p:nvSpPr>
            <p:spPr>
              <a:xfrm>
                <a:off x="2610454" y="5602203"/>
                <a:ext cx="268634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Foix</a:t>
                </a:r>
              </a:p>
            </p:txBody>
          </p:sp>
          <p:sp>
            <p:nvSpPr>
              <p:cNvPr id="181" name="MontaubanDot">
                <a:extLst>
                  <a:ext uri="{FF2B5EF4-FFF2-40B4-BE49-F238E27FC236}">
                    <a16:creationId xmlns:a16="http://schemas.microsoft.com/office/drawing/2014/main" id="{1620A98E-CC25-4B98-9EE1-1A18A0BE8190}"/>
                  </a:ext>
                </a:extLst>
              </p:cNvPr>
              <p:cNvSpPr/>
              <p:nvPr/>
            </p:nvSpPr>
            <p:spPr bwMode="auto">
              <a:xfrm>
                <a:off x="2530562" y="4677410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2" name="MontaubanLabel">
                <a:extLst>
                  <a:ext uri="{FF2B5EF4-FFF2-40B4-BE49-F238E27FC236}">
                    <a16:creationId xmlns:a16="http://schemas.microsoft.com/office/drawing/2014/main" id="{5253CA17-9331-482A-AC16-7DE5D3B0B5AA}"/>
                  </a:ext>
                </a:extLst>
              </p:cNvPr>
              <p:cNvSpPr txBox="1"/>
              <p:nvPr/>
            </p:nvSpPr>
            <p:spPr>
              <a:xfrm>
                <a:off x="2315070" y="4537740"/>
                <a:ext cx="538997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Montauban</a:t>
                </a:r>
              </a:p>
            </p:txBody>
          </p:sp>
          <p:sp>
            <p:nvSpPr>
              <p:cNvPr id="183" name="CahorsDot">
                <a:extLst>
                  <a:ext uri="{FF2B5EF4-FFF2-40B4-BE49-F238E27FC236}">
                    <a16:creationId xmlns:a16="http://schemas.microsoft.com/office/drawing/2014/main" id="{B0BBC870-203A-4D25-95B8-1F948EE06BEE}"/>
                  </a:ext>
                </a:extLst>
              </p:cNvPr>
              <p:cNvSpPr/>
              <p:nvPr/>
            </p:nvSpPr>
            <p:spPr bwMode="auto">
              <a:xfrm>
                <a:off x="2606854" y="4377374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4" name="CahorsLabel">
                <a:extLst>
                  <a:ext uri="{FF2B5EF4-FFF2-40B4-BE49-F238E27FC236}">
                    <a16:creationId xmlns:a16="http://schemas.microsoft.com/office/drawing/2014/main" id="{777C9BB1-3D20-4B2F-B0A4-FF56B851F621}"/>
                  </a:ext>
                </a:extLst>
              </p:cNvPr>
              <p:cNvSpPr txBox="1"/>
              <p:nvPr/>
            </p:nvSpPr>
            <p:spPr>
              <a:xfrm>
                <a:off x="2478355" y="4237702"/>
                <a:ext cx="365002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Cahors</a:t>
                </a:r>
              </a:p>
            </p:txBody>
          </p:sp>
          <p:sp>
            <p:nvSpPr>
              <p:cNvPr id="185" name="TulleDot">
                <a:extLst>
                  <a:ext uri="{FF2B5EF4-FFF2-40B4-BE49-F238E27FC236}">
                    <a16:creationId xmlns:a16="http://schemas.microsoft.com/office/drawing/2014/main" id="{C4B3D935-FAA8-4A86-B92F-FB78F802D169}"/>
                  </a:ext>
                </a:extLst>
              </p:cNvPr>
              <p:cNvSpPr/>
              <p:nvPr/>
            </p:nvSpPr>
            <p:spPr bwMode="auto">
              <a:xfrm>
                <a:off x="2749901" y="3854730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6" name="TulleLabel">
                <a:extLst>
                  <a:ext uri="{FF2B5EF4-FFF2-40B4-BE49-F238E27FC236}">
                    <a16:creationId xmlns:a16="http://schemas.microsoft.com/office/drawing/2014/main" id="{A3B40174-675B-4420-B280-43A2AD97B0A8}"/>
                  </a:ext>
                </a:extLst>
              </p:cNvPr>
              <p:cNvSpPr txBox="1"/>
              <p:nvPr/>
            </p:nvSpPr>
            <p:spPr>
              <a:xfrm>
                <a:off x="2656207" y="3715059"/>
                <a:ext cx="295404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Tulle</a:t>
                </a:r>
              </a:p>
            </p:txBody>
          </p:sp>
          <p:sp>
            <p:nvSpPr>
              <p:cNvPr id="187" name="GuéretDot">
                <a:extLst>
                  <a:ext uri="{FF2B5EF4-FFF2-40B4-BE49-F238E27FC236}">
                    <a16:creationId xmlns:a16="http://schemas.microsoft.com/office/drawing/2014/main" id="{2AEECD9E-C199-4641-BE64-96E7C7282735}"/>
                  </a:ext>
                </a:extLst>
              </p:cNvPr>
              <p:cNvSpPr/>
              <p:nvPr/>
            </p:nvSpPr>
            <p:spPr bwMode="auto">
              <a:xfrm>
                <a:off x="2837311" y="3238989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8" name="GuéretLabel">
                <a:extLst>
                  <a:ext uri="{FF2B5EF4-FFF2-40B4-BE49-F238E27FC236}">
                    <a16:creationId xmlns:a16="http://schemas.microsoft.com/office/drawing/2014/main" id="{363EDF54-0BE4-46C9-87D5-DC2494F188EB}"/>
                  </a:ext>
                </a:extLst>
              </p:cNvPr>
              <p:cNvSpPr txBox="1"/>
              <p:nvPr/>
            </p:nvSpPr>
            <p:spPr>
              <a:xfrm>
                <a:off x="2705313" y="3066413"/>
                <a:ext cx="365002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Guéret</a:t>
                </a:r>
              </a:p>
            </p:txBody>
          </p:sp>
          <p:sp>
            <p:nvSpPr>
              <p:cNvPr id="189" name="ChâteaurouxDot">
                <a:extLst>
                  <a:ext uri="{FF2B5EF4-FFF2-40B4-BE49-F238E27FC236}">
                    <a16:creationId xmlns:a16="http://schemas.microsoft.com/office/drawing/2014/main" id="{19C157A0-C73E-4341-B3C3-6E39A80AFFFB}"/>
                  </a:ext>
                </a:extLst>
              </p:cNvPr>
              <p:cNvSpPr/>
              <p:nvPr/>
            </p:nvSpPr>
            <p:spPr bwMode="auto">
              <a:xfrm>
                <a:off x="2684728" y="2871203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0" name="ChâteaurouxLabel">
                <a:extLst>
                  <a:ext uri="{FF2B5EF4-FFF2-40B4-BE49-F238E27FC236}">
                    <a16:creationId xmlns:a16="http://schemas.microsoft.com/office/drawing/2014/main" id="{C3456D98-7192-43F5-B149-8F7B1450D6C6}"/>
                  </a:ext>
                </a:extLst>
              </p:cNvPr>
              <p:cNvSpPr txBox="1"/>
              <p:nvPr/>
            </p:nvSpPr>
            <p:spPr>
              <a:xfrm>
                <a:off x="2446997" y="2698628"/>
                <a:ext cx="576473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Châteauroux</a:t>
                </a:r>
              </a:p>
            </p:txBody>
          </p:sp>
          <p:sp>
            <p:nvSpPr>
              <p:cNvPr id="191" name="BourgesDot">
                <a:extLst>
                  <a:ext uri="{FF2B5EF4-FFF2-40B4-BE49-F238E27FC236}">
                    <a16:creationId xmlns:a16="http://schemas.microsoft.com/office/drawing/2014/main" id="{55526395-FE91-46FE-BA76-DE7402351E52}"/>
                  </a:ext>
                </a:extLst>
              </p:cNvPr>
              <p:cNvSpPr/>
              <p:nvPr/>
            </p:nvSpPr>
            <p:spPr bwMode="auto">
              <a:xfrm>
                <a:off x="3104331" y="2735703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2" name="BourgesLabel">
                <a:extLst>
                  <a:ext uri="{FF2B5EF4-FFF2-40B4-BE49-F238E27FC236}">
                    <a16:creationId xmlns:a16="http://schemas.microsoft.com/office/drawing/2014/main" id="{0A26F42C-6022-448A-88C1-4B6CBBAE15CF}"/>
                  </a:ext>
                </a:extLst>
              </p:cNvPr>
              <p:cNvSpPr txBox="1"/>
              <p:nvPr/>
            </p:nvSpPr>
            <p:spPr>
              <a:xfrm>
                <a:off x="2950923" y="2563124"/>
                <a:ext cx="407832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Bourges</a:t>
                </a:r>
              </a:p>
            </p:txBody>
          </p:sp>
          <p:sp>
            <p:nvSpPr>
              <p:cNvPr id="193" name="BloisDot">
                <a:extLst>
                  <a:ext uri="{FF2B5EF4-FFF2-40B4-BE49-F238E27FC236}">
                    <a16:creationId xmlns:a16="http://schemas.microsoft.com/office/drawing/2014/main" id="{9FFDE609-9410-45C9-8ABE-691D0B709FE8}"/>
                  </a:ext>
                </a:extLst>
              </p:cNvPr>
              <p:cNvSpPr/>
              <p:nvPr/>
            </p:nvSpPr>
            <p:spPr bwMode="auto">
              <a:xfrm>
                <a:off x="2597615" y="2422266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4" name="BloisLabel">
                <a:extLst>
                  <a:ext uri="{FF2B5EF4-FFF2-40B4-BE49-F238E27FC236}">
                    <a16:creationId xmlns:a16="http://schemas.microsoft.com/office/drawing/2014/main" id="{075D13CA-7F52-4109-82D7-FB0C9B7DADC5}"/>
                  </a:ext>
                </a:extLst>
              </p:cNvPr>
              <p:cNvSpPr txBox="1"/>
              <p:nvPr/>
            </p:nvSpPr>
            <p:spPr>
              <a:xfrm>
                <a:off x="2740167" y="2422995"/>
                <a:ext cx="292725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Blois</a:t>
                </a:r>
              </a:p>
            </p:txBody>
          </p:sp>
          <p:sp>
            <p:nvSpPr>
              <p:cNvPr id="195" name="AurillacDot">
                <a:extLst>
                  <a:ext uri="{FF2B5EF4-FFF2-40B4-BE49-F238E27FC236}">
                    <a16:creationId xmlns:a16="http://schemas.microsoft.com/office/drawing/2014/main" id="{27580316-88E1-4A92-A517-0AAD6769FDB4}"/>
                  </a:ext>
                </a:extLst>
              </p:cNvPr>
              <p:cNvSpPr/>
              <p:nvPr/>
            </p:nvSpPr>
            <p:spPr bwMode="auto">
              <a:xfrm>
                <a:off x="3045531" y="4154766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6" name="AurillacLabel">
                <a:extLst>
                  <a:ext uri="{FF2B5EF4-FFF2-40B4-BE49-F238E27FC236}">
                    <a16:creationId xmlns:a16="http://schemas.microsoft.com/office/drawing/2014/main" id="{3EB3170A-C618-4BE3-90C2-80D5CAA49A67}"/>
                  </a:ext>
                </a:extLst>
              </p:cNvPr>
              <p:cNvSpPr txBox="1"/>
              <p:nvPr/>
            </p:nvSpPr>
            <p:spPr>
              <a:xfrm>
                <a:off x="2904998" y="4015096"/>
                <a:ext cx="389092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Aurillac</a:t>
                </a:r>
              </a:p>
            </p:txBody>
          </p:sp>
          <p:sp>
            <p:nvSpPr>
              <p:cNvPr id="197" name="Le Puy-en-VelayDot">
                <a:extLst>
                  <a:ext uri="{FF2B5EF4-FFF2-40B4-BE49-F238E27FC236}">
                    <a16:creationId xmlns:a16="http://schemas.microsoft.com/office/drawing/2014/main" id="{EDA49C6C-4772-49CF-AC85-7A75470EA11D}"/>
                  </a:ext>
                </a:extLst>
              </p:cNvPr>
              <p:cNvSpPr/>
              <p:nvPr/>
            </p:nvSpPr>
            <p:spPr bwMode="auto">
              <a:xfrm>
                <a:off x="3713082" y="4048302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8" name="Le Puy-en-VelayLabel">
                <a:extLst>
                  <a:ext uri="{FF2B5EF4-FFF2-40B4-BE49-F238E27FC236}">
                    <a16:creationId xmlns:a16="http://schemas.microsoft.com/office/drawing/2014/main" id="{33A3A307-DA13-4615-9E29-AA01F49447FD}"/>
                  </a:ext>
                </a:extLst>
              </p:cNvPr>
              <p:cNvSpPr txBox="1"/>
              <p:nvPr/>
            </p:nvSpPr>
            <p:spPr>
              <a:xfrm>
                <a:off x="3421309" y="3908632"/>
                <a:ext cx="691576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Le Puy-en-Velay</a:t>
                </a:r>
              </a:p>
            </p:txBody>
          </p:sp>
          <p:sp>
            <p:nvSpPr>
              <p:cNvPr id="199" name="Lons-le-SaunierDot">
                <a:extLst>
                  <a:ext uri="{FF2B5EF4-FFF2-40B4-BE49-F238E27FC236}">
                    <a16:creationId xmlns:a16="http://schemas.microsoft.com/office/drawing/2014/main" id="{0B02253F-F1FF-4A08-89F0-6EB45425E5B2}"/>
                  </a:ext>
                </a:extLst>
              </p:cNvPr>
              <p:cNvSpPr/>
              <p:nvPr/>
            </p:nvSpPr>
            <p:spPr bwMode="auto">
              <a:xfrm>
                <a:off x="4485832" y="2973945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0" name="Lons-le-SaunierLabel">
                <a:extLst>
                  <a:ext uri="{FF2B5EF4-FFF2-40B4-BE49-F238E27FC236}">
                    <a16:creationId xmlns:a16="http://schemas.microsoft.com/office/drawing/2014/main" id="{E594B741-FB71-4AA0-86E1-91DA0A31B381}"/>
                  </a:ext>
                </a:extLst>
              </p:cNvPr>
              <p:cNvSpPr txBox="1"/>
              <p:nvPr/>
            </p:nvSpPr>
            <p:spPr>
              <a:xfrm>
                <a:off x="4678077" y="2974676"/>
                <a:ext cx="670163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Lons-le-Saunier</a:t>
                </a:r>
              </a:p>
            </p:txBody>
          </p:sp>
          <p:sp>
            <p:nvSpPr>
              <p:cNvPr id="201" name="MelunDot">
                <a:extLst>
                  <a:ext uri="{FF2B5EF4-FFF2-40B4-BE49-F238E27FC236}">
                    <a16:creationId xmlns:a16="http://schemas.microsoft.com/office/drawing/2014/main" id="{F408EAC1-F7DE-4F15-B495-2CFF5745FFB8}"/>
                  </a:ext>
                </a:extLst>
              </p:cNvPr>
              <p:cNvSpPr/>
              <p:nvPr/>
            </p:nvSpPr>
            <p:spPr bwMode="auto">
              <a:xfrm>
                <a:off x="3228305" y="1680736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2" name="MelunLabel">
                <a:extLst>
                  <a:ext uri="{FF2B5EF4-FFF2-40B4-BE49-F238E27FC236}">
                    <a16:creationId xmlns:a16="http://schemas.microsoft.com/office/drawing/2014/main" id="{47746574-944B-4604-A43A-B8E141848F39}"/>
                  </a:ext>
                </a:extLst>
              </p:cNvPr>
              <p:cNvSpPr txBox="1"/>
              <p:nvPr/>
            </p:nvSpPr>
            <p:spPr>
              <a:xfrm>
                <a:off x="3236520" y="1808195"/>
                <a:ext cx="351616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Melun</a:t>
                </a:r>
              </a:p>
            </p:txBody>
          </p:sp>
          <p:sp>
            <p:nvSpPr>
              <p:cNvPr id="203" name="EvryDot">
                <a:extLst>
                  <a:ext uri="{FF2B5EF4-FFF2-40B4-BE49-F238E27FC236}">
                    <a16:creationId xmlns:a16="http://schemas.microsoft.com/office/drawing/2014/main" id="{CCE30D43-7E64-45B5-B41E-AB384767AD87}"/>
                  </a:ext>
                </a:extLst>
              </p:cNvPr>
              <p:cNvSpPr/>
              <p:nvPr/>
            </p:nvSpPr>
            <p:spPr bwMode="auto">
              <a:xfrm>
                <a:off x="2999430" y="1700093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4" name="CergyDot">
                <a:extLst>
                  <a:ext uri="{FF2B5EF4-FFF2-40B4-BE49-F238E27FC236}">
                    <a16:creationId xmlns:a16="http://schemas.microsoft.com/office/drawing/2014/main" id="{90314E69-76E0-4364-B837-CADBD8514CED}"/>
                  </a:ext>
                </a:extLst>
              </p:cNvPr>
              <p:cNvSpPr/>
              <p:nvPr/>
            </p:nvSpPr>
            <p:spPr bwMode="auto">
              <a:xfrm>
                <a:off x="2823551" y="1389445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5" name="CergyLabel">
                <a:extLst>
                  <a:ext uri="{FF2B5EF4-FFF2-40B4-BE49-F238E27FC236}">
                    <a16:creationId xmlns:a16="http://schemas.microsoft.com/office/drawing/2014/main" id="{81AC1B6E-8FE7-4713-B916-FDFFE9160F01}"/>
                  </a:ext>
                </a:extLst>
              </p:cNvPr>
              <p:cNvSpPr txBox="1"/>
              <p:nvPr/>
            </p:nvSpPr>
            <p:spPr>
              <a:xfrm>
                <a:off x="2721935" y="1248797"/>
                <a:ext cx="319494" cy="106537"/>
              </a:xfrm>
              <a:prstGeom prst="rect">
                <a:avLst/>
              </a:prstGeom>
              <a:noFill/>
              <a:ln w="9525" cmpd="sng"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lIns="36000" tIns="0" rIns="36000" bIns="0" rtlCol="0" anchor="ctr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400" b="1">
                    <a:noFill/>
                  </a:rPr>
                  <a:t>Cergy</a:t>
                </a:r>
              </a:p>
            </p:txBody>
          </p:sp>
          <p:sp>
            <p:nvSpPr>
              <p:cNvPr id="206" name="VersaillesDot">
                <a:extLst>
                  <a:ext uri="{FF2B5EF4-FFF2-40B4-BE49-F238E27FC236}">
                    <a16:creationId xmlns:a16="http://schemas.microsoft.com/office/drawing/2014/main" id="{367C7D82-AC53-4BDA-8790-76E7BACDEA96}"/>
                  </a:ext>
                </a:extLst>
              </p:cNvPr>
              <p:cNvSpPr/>
              <p:nvPr/>
            </p:nvSpPr>
            <p:spPr bwMode="auto">
              <a:xfrm>
                <a:off x="2842624" y="1563659"/>
                <a:ext cx="108000" cy="108000"/>
              </a:xfrm>
              <a:prstGeom prst="ellipse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cap="flat" cmpd="sng" algn="ctr">
                    <a:solidFill>
                      <a:srgbClr val="003468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aphicFrame>
        <p:nvGraphicFramePr>
          <p:cNvPr id="303" name="Espace réservé du contenu 4">
            <a:extLst>
              <a:ext uri="{FF2B5EF4-FFF2-40B4-BE49-F238E27FC236}">
                <a16:creationId xmlns:a16="http://schemas.microsoft.com/office/drawing/2014/main" id="{6C11714B-20B9-49BE-A8DE-EBD476C834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593224"/>
              </p:ext>
            </p:extLst>
          </p:nvPr>
        </p:nvGraphicFramePr>
        <p:xfrm>
          <a:off x="213583" y="1246840"/>
          <a:ext cx="2398697" cy="1746050"/>
        </p:xfrm>
        <a:graphic>
          <a:graphicData uri="http://schemas.openxmlformats.org/drawingml/2006/table">
            <a:tbl>
              <a:tblPr/>
              <a:tblGrid>
                <a:gridCol w="876297">
                  <a:extLst>
                    <a:ext uri="{9D8B030D-6E8A-4147-A177-3AD203B41FA5}">
                      <a16:colId xmlns:a16="http://schemas.microsoft.com/office/drawing/2014/main" val="1020053126"/>
                    </a:ext>
                  </a:extLst>
                </a:gridCol>
                <a:gridCol w="873599">
                  <a:extLst>
                    <a:ext uri="{9D8B030D-6E8A-4147-A177-3AD203B41FA5}">
                      <a16:colId xmlns:a16="http://schemas.microsoft.com/office/drawing/2014/main" val="2774353624"/>
                    </a:ext>
                  </a:extLst>
                </a:gridCol>
                <a:gridCol w="648801">
                  <a:extLst>
                    <a:ext uri="{9D8B030D-6E8A-4147-A177-3AD203B41FA5}">
                      <a16:colId xmlns:a16="http://schemas.microsoft.com/office/drawing/2014/main" val="1171362288"/>
                    </a:ext>
                  </a:extLst>
                </a:gridCol>
              </a:tblGrid>
              <a:tr h="26273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3264A"/>
                          </a:solidFill>
                          <a:effectLst/>
                          <a:latin typeface="Calibri"/>
                        </a:rPr>
                        <a:t>Nom</a:t>
                      </a:r>
                    </a:p>
                  </a:txBody>
                  <a:tcPr marL="36000" marR="6899" marT="6899" marB="3311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6B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3264A"/>
                          </a:solidFill>
                          <a:effectLst/>
                          <a:latin typeface="Calibri"/>
                        </a:rPr>
                        <a:t>Prénom</a:t>
                      </a:r>
                    </a:p>
                  </a:txBody>
                  <a:tcPr marL="36000" marR="6899" marT="6899" marB="331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6B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3264A"/>
                          </a:solidFill>
                          <a:effectLst/>
                          <a:latin typeface="Calibri"/>
                        </a:rPr>
                        <a:t>Entité Groupe d’origine</a:t>
                      </a:r>
                    </a:p>
                  </a:txBody>
                  <a:tcPr marL="36000" marR="6899" marT="6899" marB="33117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6B8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335256"/>
                  </a:ext>
                </a:extLst>
              </a:tr>
              <a:tr h="135586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BANNIER</a:t>
                      </a:r>
                    </a:p>
                  </a:txBody>
                  <a:tcPr marL="36000" marR="8626" marT="862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Claire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solidFill>
                            <a:srgbClr val="13264A"/>
                          </a:solidFill>
                          <a:effectLst/>
                          <a:latin typeface="Calibri"/>
                        </a:rPr>
                        <a:t>HM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964342"/>
                  </a:ext>
                </a:extLst>
              </a:tr>
              <a:tr h="135586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BONDU</a:t>
                      </a:r>
                    </a:p>
                  </a:txBody>
                  <a:tcPr marL="36000" marR="8626" marT="862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Béatrice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fr-FR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3264A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HM</a:t>
                      </a:r>
                      <a:endParaRPr lang="fr-FR" sz="800" b="0" i="0" u="none" strike="noStrike">
                        <a:solidFill>
                          <a:srgbClr val="13264A"/>
                        </a:solidFill>
                        <a:effectLst/>
                        <a:latin typeface="Calibri"/>
                      </a:endParaRP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321816"/>
                  </a:ext>
                </a:extLst>
              </a:tr>
              <a:tr h="135586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HUBERT</a:t>
                      </a:r>
                    </a:p>
                  </a:txBody>
                  <a:tcPr marL="36000" marR="8626" marT="862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Christelle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fr-FR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3264A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HM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985257"/>
                  </a:ext>
                </a:extLst>
              </a:tr>
              <a:tr h="135586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LEMONNIER</a:t>
                      </a:r>
                    </a:p>
                    <a:p>
                      <a:pPr marL="0" algn="l" defTabSz="457200" rtl="0" eaLnBrk="1" fontAlgn="ctr" latinLnBrk="0" hangingPunct="1"/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ROSSIGNOL </a:t>
                      </a:r>
                    </a:p>
                  </a:txBody>
                  <a:tcPr marL="36000" marR="8626" marT="862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Hervé</a:t>
                      </a:r>
                    </a:p>
                    <a:p>
                      <a:pPr marL="0" algn="l" defTabSz="457200" rtl="0" eaLnBrk="1" fontAlgn="ctr" latinLnBrk="0" hangingPunct="1"/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Lucile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</a:t>
                      </a:r>
                    </a:p>
                    <a:p>
                      <a:pPr algn="l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72174"/>
                  </a:ext>
                </a:extLst>
              </a:tr>
              <a:tr h="177898">
                <a:tc gridSpan="2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TANGUY                        Ludivine</a:t>
                      </a:r>
                    </a:p>
                  </a:txBody>
                  <a:tcPr marL="36000" marR="8626" marT="862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endParaRPr lang="fr-FR" sz="800" b="0" i="1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12002"/>
                  </a:ext>
                </a:extLst>
              </a:tr>
              <a:tr h="176002">
                <a:tc gridSpan="2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fr-FR" sz="800" b="0" dirty="0">
                          <a:latin typeface="+mn-lt"/>
                          <a:ea typeface="MS PGothic"/>
                          <a:cs typeface="Calibri"/>
                        </a:rPr>
                        <a:t>ROCHE-BRUYN</a:t>
                      </a: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          Béatrice</a:t>
                      </a:r>
                    </a:p>
                  </a:txBody>
                  <a:tcPr marL="36000" marR="8626" marT="862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endParaRPr lang="fr-FR" sz="800" b="0" i="1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8626" marT="86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51789"/>
                  </a:ext>
                </a:extLst>
              </a:tr>
              <a:tr h="177898">
                <a:tc gridSpan="2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ROUBY                           Sébastien</a:t>
                      </a:r>
                    </a:p>
                  </a:txBody>
                  <a:tcPr marL="36000" marR="8626" marT="862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endParaRPr lang="fr-FR" sz="800" b="0" i="1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8626" marT="86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099522"/>
                  </a:ext>
                </a:extLst>
              </a:tr>
              <a:tr h="135586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PASQUIER</a:t>
                      </a:r>
                    </a:p>
                  </a:txBody>
                  <a:tcPr marL="36000" marR="8626" marT="862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Géraldine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068115"/>
                  </a:ext>
                </a:extLst>
              </a:tr>
              <a:tr h="135586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GESBERT</a:t>
                      </a:r>
                    </a:p>
                  </a:txBody>
                  <a:tcPr marL="36000" marR="8626" marT="862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Laetitia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5053"/>
                  </a:ext>
                </a:extLst>
              </a:tr>
            </a:tbl>
          </a:graphicData>
        </a:graphic>
      </p:graphicFrame>
      <p:sp>
        <p:nvSpPr>
          <p:cNvPr id="305" name="PoitiersLabel">
            <a:extLst>
              <a:ext uri="{FF2B5EF4-FFF2-40B4-BE49-F238E27FC236}">
                <a16:creationId xmlns:a16="http://schemas.microsoft.com/office/drawing/2014/main" id="{6064A6D2-BACA-4A77-942B-9E41AD49736C}"/>
              </a:ext>
            </a:extLst>
          </p:cNvPr>
          <p:cNvSpPr txBox="1"/>
          <p:nvPr/>
        </p:nvSpPr>
        <p:spPr>
          <a:xfrm>
            <a:off x="4134224" y="1950446"/>
            <a:ext cx="346817" cy="161583"/>
          </a:xfrm>
          <a:prstGeom prst="rect">
            <a:avLst/>
          </a:prstGeom>
          <a:noFill/>
          <a:ln w="9525" cmpd="sng"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36000" tIns="0" rIns="36000" bIns="0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b="1">
                <a:solidFill>
                  <a:schemeClr val="tx1"/>
                </a:solidFill>
              </a:rPr>
              <a:t>Paris</a:t>
            </a:r>
          </a:p>
        </p:txBody>
      </p:sp>
      <p:graphicFrame>
        <p:nvGraphicFramePr>
          <p:cNvPr id="306" name="Espace réservé du contenu 4">
            <a:extLst>
              <a:ext uri="{FF2B5EF4-FFF2-40B4-BE49-F238E27FC236}">
                <a16:creationId xmlns:a16="http://schemas.microsoft.com/office/drawing/2014/main" id="{AF79126C-82C4-4B77-BB0C-83B3650865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835302"/>
              </p:ext>
            </p:extLst>
          </p:nvPr>
        </p:nvGraphicFramePr>
        <p:xfrm>
          <a:off x="5960013" y="1103544"/>
          <a:ext cx="2519752" cy="1564418"/>
        </p:xfrm>
        <a:graphic>
          <a:graphicData uri="http://schemas.openxmlformats.org/drawingml/2006/table">
            <a:tbl>
              <a:tblPr/>
              <a:tblGrid>
                <a:gridCol w="853741">
                  <a:extLst>
                    <a:ext uri="{9D8B030D-6E8A-4147-A177-3AD203B41FA5}">
                      <a16:colId xmlns:a16="http://schemas.microsoft.com/office/drawing/2014/main" val="1020053126"/>
                    </a:ext>
                  </a:extLst>
                </a:gridCol>
                <a:gridCol w="958251">
                  <a:extLst>
                    <a:ext uri="{9D8B030D-6E8A-4147-A177-3AD203B41FA5}">
                      <a16:colId xmlns:a16="http://schemas.microsoft.com/office/drawing/2014/main" val="2803989157"/>
                    </a:ext>
                  </a:extLst>
                </a:gridCol>
                <a:gridCol w="707760">
                  <a:extLst>
                    <a:ext uri="{9D8B030D-6E8A-4147-A177-3AD203B41FA5}">
                      <a16:colId xmlns:a16="http://schemas.microsoft.com/office/drawing/2014/main" val="1171362288"/>
                    </a:ext>
                  </a:extLst>
                </a:gridCol>
              </a:tblGrid>
              <a:tr h="335734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3264A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36000" marR="6899" marT="6899" marB="3311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6B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3264A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36000" marR="6899" marT="6899" marB="331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6B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3264A"/>
                          </a:solidFill>
                          <a:effectLst/>
                          <a:latin typeface="Calibri" panose="020F0502020204030204" pitchFamily="34" charset="0"/>
                        </a:rPr>
                        <a:t>Entité Groupe d’origine</a:t>
                      </a:r>
                    </a:p>
                  </a:txBody>
                  <a:tcPr marL="36000" marR="6899" marT="6899" marB="33117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6B8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335256"/>
                  </a:ext>
                </a:extLst>
              </a:tr>
              <a:tr h="15731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SIVRIERE LHOMME</a:t>
                      </a:r>
                    </a:p>
                  </a:txBody>
                  <a:tcPr marL="36000" marR="8626" marT="862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Martine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MGEN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465497"/>
                  </a:ext>
                </a:extLst>
              </a:tr>
              <a:tr h="157310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LOUVIGNE</a:t>
                      </a:r>
                    </a:p>
                  </a:txBody>
                  <a:tcPr marL="36000" marR="8626" marT="862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Claude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fr-FR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MNT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15825"/>
                  </a:ext>
                </a:extLst>
              </a:tr>
              <a:tr h="157310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DROUET</a:t>
                      </a:r>
                    </a:p>
                  </a:txBody>
                  <a:tcPr marL="36000" marR="8626" marT="862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Julie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957791"/>
                  </a:ext>
                </a:extLst>
              </a:tr>
              <a:tr h="15440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WAN FUNG</a:t>
                      </a:r>
                    </a:p>
                  </a:txBody>
                  <a:tcPr marL="36000" marR="8626" marT="862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Vincent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122657"/>
                  </a:ext>
                </a:extLst>
              </a:tr>
              <a:tr h="1544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LALOYAU</a:t>
                      </a:r>
                    </a:p>
                  </a:txBody>
                  <a:tcPr marL="36000" marR="8626" marT="862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Mathieu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477976"/>
                  </a:ext>
                </a:extLst>
              </a:tr>
              <a:tr h="1544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LEVIEDIN</a:t>
                      </a:r>
                    </a:p>
                  </a:txBody>
                  <a:tcPr marL="36000" marR="8626" marT="862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Caroline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543286"/>
                  </a:ext>
                </a:extLst>
              </a:tr>
              <a:tr h="15440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MENIER</a:t>
                      </a:r>
                    </a:p>
                  </a:txBody>
                  <a:tcPr marL="36000" marR="8626" marT="862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Axel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846150"/>
                  </a:ext>
                </a:extLst>
              </a:tr>
              <a:tr h="13913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DELAMOTTE</a:t>
                      </a:r>
                    </a:p>
                  </a:txBody>
                  <a:tcPr marL="36000" marR="8626" marT="862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Edouard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366741"/>
                  </a:ext>
                </a:extLst>
              </a:tr>
            </a:tbl>
          </a:graphicData>
        </a:graphic>
      </p:graphicFrame>
      <p:sp>
        <p:nvSpPr>
          <p:cNvPr id="308" name="Rectangle 307">
            <a:extLst>
              <a:ext uri="{FF2B5EF4-FFF2-40B4-BE49-F238E27FC236}">
                <a16:creationId xmlns:a16="http://schemas.microsoft.com/office/drawing/2014/main" id="{5AC4DBD7-D944-45A6-8110-603307C706B1}"/>
              </a:ext>
            </a:extLst>
          </p:cNvPr>
          <p:cNvSpPr/>
          <p:nvPr/>
        </p:nvSpPr>
        <p:spPr bwMode="auto">
          <a:xfrm>
            <a:off x="5954964" y="916522"/>
            <a:ext cx="1866649" cy="157429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txBody>
          <a:bodyPr rot="0" spcFirstLastPara="0" vertOverflow="overflow" horzOverflow="overflow" vert="horz" wrap="square" lIns="36000" tIns="54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</a:pPr>
            <a:r>
              <a:rPr lang="fr-FR" sz="1200" b="1">
                <a:solidFill>
                  <a:schemeClr val="bg1"/>
                </a:solidFill>
                <a:latin typeface="Calibri" panose="020F0502020204030204" pitchFamily="34" charset="0"/>
              </a:rPr>
              <a:t>Achats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C55D84BF-4A6A-419A-A4DF-C1C927D70BC1}"/>
              </a:ext>
            </a:extLst>
          </p:cNvPr>
          <p:cNvSpPr/>
          <p:nvPr/>
        </p:nvSpPr>
        <p:spPr bwMode="auto">
          <a:xfrm>
            <a:off x="213583" y="1049174"/>
            <a:ext cx="1738606" cy="167313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txBody>
          <a:bodyPr rot="0" spcFirstLastPara="0" vertOverflow="overflow" horzOverflow="overflow" vert="horz" wrap="square" lIns="36000" tIns="54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</a:pPr>
            <a:r>
              <a:rPr lang="fr-FR" sz="1200" b="1">
                <a:solidFill>
                  <a:schemeClr val="bg1"/>
                </a:solidFill>
              </a:rPr>
              <a:t>Achats</a:t>
            </a:r>
          </a:p>
        </p:txBody>
      </p:sp>
      <p:cxnSp>
        <p:nvCxnSpPr>
          <p:cNvPr id="310" name="Connecteur droit avec flèche 309">
            <a:extLst>
              <a:ext uri="{FF2B5EF4-FFF2-40B4-BE49-F238E27FC236}">
                <a16:creationId xmlns:a16="http://schemas.microsoft.com/office/drawing/2014/main" id="{D08210E5-049A-4A88-B37C-BFC353F52C4C}"/>
              </a:ext>
            </a:extLst>
          </p:cNvPr>
          <p:cNvCxnSpPr>
            <a:cxnSpLocks/>
            <a:stCxn id="316" idx="6"/>
            <a:endCxn id="308" idx="1"/>
          </p:cNvCxnSpPr>
          <p:nvPr/>
        </p:nvCxnSpPr>
        <p:spPr bwMode="auto">
          <a:xfrm flipV="1">
            <a:off x="4282943" y="995237"/>
            <a:ext cx="1672021" cy="11735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1" name="Connecteur droit avec flèche 310">
            <a:extLst>
              <a:ext uri="{FF2B5EF4-FFF2-40B4-BE49-F238E27FC236}">
                <a16:creationId xmlns:a16="http://schemas.microsoft.com/office/drawing/2014/main" id="{21D5BF68-F65A-48A3-B8C4-553768CD99CC}"/>
              </a:ext>
            </a:extLst>
          </p:cNvPr>
          <p:cNvCxnSpPr>
            <a:cxnSpLocks/>
            <a:stCxn id="315" idx="1"/>
            <a:endCxn id="313" idx="3"/>
          </p:cNvCxnSpPr>
          <p:nvPr/>
        </p:nvCxnSpPr>
        <p:spPr bwMode="auto">
          <a:xfrm flipH="1" flipV="1">
            <a:off x="2600247" y="1132831"/>
            <a:ext cx="883179" cy="15477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2" name="Rectangle 311">
            <a:extLst>
              <a:ext uri="{FF2B5EF4-FFF2-40B4-BE49-F238E27FC236}">
                <a16:creationId xmlns:a16="http://schemas.microsoft.com/office/drawing/2014/main" id="{13C8D518-CE4A-4224-B7BE-199710C08A06}"/>
              </a:ext>
            </a:extLst>
          </p:cNvPr>
          <p:cNvSpPr/>
          <p:nvPr/>
        </p:nvSpPr>
        <p:spPr bwMode="auto">
          <a:xfrm>
            <a:off x="7873260" y="916522"/>
            <a:ext cx="606506" cy="167313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txBody>
          <a:bodyPr rot="0" spcFirstLastPara="0" vertOverflow="overflow" horzOverflow="overflow" vert="horz" wrap="square" lIns="36000" tIns="54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</a:pPr>
            <a:r>
              <a:rPr lang="fr-FR" sz="1200" b="1" dirty="0">
                <a:solidFill>
                  <a:schemeClr val="bg1"/>
                </a:solidFill>
              </a:rPr>
              <a:t>8</a:t>
            </a:r>
            <a:endParaRPr lang="fr-FR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32C58957-86C9-42F9-BBF2-12265E6B0F86}"/>
              </a:ext>
            </a:extLst>
          </p:cNvPr>
          <p:cNvSpPr/>
          <p:nvPr/>
        </p:nvSpPr>
        <p:spPr bwMode="auto">
          <a:xfrm>
            <a:off x="1993741" y="1049174"/>
            <a:ext cx="606506" cy="167313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txBody>
          <a:bodyPr rot="0" spcFirstLastPara="0" vertOverflow="overflow" horzOverflow="overflow" vert="horz" wrap="square" lIns="36000" tIns="54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</a:pPr>
            <a:r>
              <a:rPr lang="fr-FR" sz="12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15" name="Ellipse 314">
            <a:extLst>
              <a:ext uri="{FF2B5EF4-FFF2-40B4-BE49-F238E27FC236}">
                <a16:creationId xmlns:a16="http://schemas.microsoft.com/office/drawing/2014/main" id="{196104F1-2AAC-4F6E-9851-714F294B57BE}"/>
              </a:ext>
            </a:extLst>
          </p:cNvPr>
          <p:cNvSpPr/>
          <p:nvPr/>
        </p:nvSpPr>
        <p:spPr bwMode="auto">
          <a:xfrm>
            <a:off x="3471543" y="2668691"/>
            <a:ext cx="81142" cy="81142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</a:pPr>
            <a:endParaRPr lang="fr-FR" sz="1050" b="1" err="1">
              <a:latin typeface="Calibri" panose="020F0502020204030204" pitchFamily="34" charset="0"/>
            </a:endParaRPr>
          </a:p>
        </p:txBody>
      </p:sp>
      <p:sp>
        <p:nvSpPr>
          <p:cNvPr id="316" name="Ellipse 315">
            <a:extLst>
              <a:ext uri="{FF2B5EF4-FFF2-40B4-BE49-F238E27FC236}">
                <a16:creationId xmlns:a16="http://schemas.microsoft.com/office/drawing/2014/main" id="{082E60E5-2643-4A3B-8CEA-8F24F215CFAB}"/>
              </a:ext>
            </a:extLst>
          </p:cNvPr>
          <p:cNvSpPr/>
          <p:nvPr/>
        </p:nvSpPr>
        <p:spPr bwMode="auto">
          <a:xfrm>
            <a:off x="4201801" y="2128216"/>
            <a:ext cx="81142" cy="81142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</a:pPr>
            <a:endParaRPr lang="fr-FR" sz="1050" b="1" err="1">
              <a:latin typeface="Calibri" panose="020F0502020204030204" pitchFamily="34" charset="0"/>
            </a:endParaRPr>
          </a:p>
        </p:txBody>
      </p:sp>
      <p:graphicFrame>
        <p:nvGraphicFramePr>
          <p:cNvPr id="322" name="Espace réservé du contenu 4">
            <a:extLst>
              <a:ext uri="{FF2B5EF4-FFF2-40B4-BE49-F238E27FC236}">
                <a16:creationId xmlns:a16="http://schemas.microsoft.com/office/drawing/2014/main" id="{805E207F-539C-4FA5-BAF9-4B198E3D08E8}"/>
              </a:ext>
            </a:extLst>
          </p:cNvPr>
          <p:cNvGraphicFramePr>
            <a:graphicFrameLocks/>
          </p:cNvGraphicFramePr>
          <p:nvPr/>
        </p:nvGraphicFramePr>
        <p:xfrm>
          <a:off x="213583" y="3474975"/>
          <a:ext cx="2378386" cy="658242"/>
        </p:xfrm>
        <a:graphic>
          <a:graphicData uri="http://schemas.openxmlformats.org/drawingml/2006/table">
            <a:tbl>
              <a:tblPr/>
              <a:tblGrid>
                <a:gridCol w="876785">
                  <a:extLst>
                    <a:ext uri="{9D8B030D-6E8A-4147-A177-3AD203B41FA5}">
                      <a16:colId xmlns:a16="http://schemas.microsoft.com/office/drawing/2014/main" val="1020053126"/>
                    </a:ext>
                  </a:extLst>
                </a:gridCol>
                <a:gridCol w="876785">
                  <a:extLst>
                    <a:ext uri="{9D8B030D-6E8A-4147-A177-3AD203B41FA5}">
                      <a16:colId xmlns:a16="http://schemas.microsoft.com/office/drawing/2014/main" val="1660133562"/>
                    </a:ext>
                  </a:extLst>
                </a:gridCol>
                <a:gridCol w="624816">
                  <a:extLst>
                    <a:ext uri="{9D8B030D-6E8A-4147-A177-3AD203B41FA5}">
                      <a16:colId xmlns:a16="http://schemas.microsoft.com/office/drawing/2014/main" val="1171362288"/>
                    </a:ext>
                  </a:extLst>
                </a:gridCol>
              </a:tblGrid>
              <a:tr h="3338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3264A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36000" marR="6899" marT="6899" marB="3311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6B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3264A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36000" marR="6899" marT="6899" marB="331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6B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13264A"/>
                          </a:solidFill>
                          <a:effectLst/>
                          <a:latin typeface="Calibri" panose="020F0502020204030204" pitchFamily="34" charset="0"/>
                        </a:rPr>
                        <a:t>Entité Groupe d’origine</a:t>
                      </a:r>
                    </a:p>
                  </a:txBody>
                  <a:tcPr marL="36000" marR="6899" marT="6899" marB="33117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6B8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335256"/>
                  </a:ext>
                </a:extLst>
              </a:tr>
              <a:tr h="18017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BEAUFILS</a:t>
                      </a:r>
                    </a:p>
                    <a:p>
                      <a:pPr algn="l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BOUMARD</a:t>
                      </a:r>
                    </a:p>
                  </a:txBody>
                  <a:tcPr marL="36000" marR="8626" marT="8626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Nicolas</a:t>
                      </a:r>
                    </a:p>
                    <a:p>
                      <a:pPr algn="l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Cécile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solidFill>
                            <a:srgbClr val="13264A"/>
                          </a:solidFill>
                          <a:effectLst/>
                          <a:latin typeface="Calibri" panose="020F0502020204030204" pitchFamily="34" charset="0"/>
                        </a:rPr>
                        <a:t>HM</a:t>
                      </a:r>
                    </a:p>
                    <a:p>
                      <a:pPr algn="l" rtl="0" fontAlgn="ctr"/>
                      <a:r>
                        <a:rPr lang="fr-FR" sz="800" b="0" i="0" u="none" strike="noStrike">
                          <a:solidFill>
                            <a:srgbClr val="13264A"/>
                          </a:solidFill>
                          <a:effectLst/>
                          <a:latin typeface="Calibri" panose="020F0502020204030204" pitchFamily="34" charset="0"/>
                        </a:rPr>
                        <a:t>HM</a:t>
                      </a:r>
                    </a:p>
                  </a:txBody>
                  <a:tcPr marL="36000" marR="8626" marT="8626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386945"/>
                  </a:ext>
                </a:extLst>
              </a:tr>
            </a:tbl>
          </a:graphicData>
        </a:graphic>
      </p:graphicFrame>
      <p:sp>
        <p:nvSpPr>
          <p:cNvPr id="323" name="Rectangle 322">
            <a:extLst>
              <a:ext uri="{FF2B5EF4-FFF2-40B4-BE49-F238E27FC236}">
                <a16:creationId xmlns:a16="http://schemas.microsoft.com/office/drawing/2014/main" id="{E7734543-36B0-4013-9443-E403F8547AA6}"/>
              </a:ext>
            </a:extLst>
          </p:cNvPr>
          <p:cNvSpPr/>
          <p:nvPr/>
        </p:nvSpPr>
        <p:spPr bwMode="auto">
          <a:xfrm>
            <a:off x="213583" y="3131182"/>
            <a:ext cx="1731932" cy="32003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0" tIns="54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</a:pPr>
            <a:r>
              <a:rPr lang="fr-FR" sz="1100" b="1">
                <a:solidFill>
                  <a:schemeClr val="bg1"/>
                </a:solidFill>
              </a:rPr>
              <a:t>Sites, Services et Solutions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A3700D46-8E09-4970-8773-7EB6BEA764B4}"/>
              </a:ext>
            </a:extLst>
          </p:cNvPr>
          <p:cNvSpPr/>
          <p:nvPr/>
        </p:nvSpPr>
        <p:spPr bwMode="auto">
          <a:xfrm>
            <a:off x="1987067" y="3131182"/>
            <a:ext cx="606506" cy="32003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36000" tIns="54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</a:pPr>
            <a:r>
              <a:rPr lang="fr-FR" sz="1200" b="1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330" name="Connecteur droit avec flèche 329">
            <a:extLst>
              <a:ext uri="{FF2B5EF4-FFF2-40B4-BE49-F238E27FC236}">
                <a16:creationId xmlns:a16="http://schemas.microsoft.com/office/drawing/2014/main" id="{3421F08E-39D7-4006-9468-C9D8D5CB982F}"/>
              </a:ext>
            </a:extLst>
          </p:cNvPr>
          <p:cNvCxnSpPr>
            <a:cxnSpLocks/>
            <a:stCxn id="315" idx="3"/>
            <a:endCxn id="324" idx="3"/>
          </p:cNvCxnSpPr>
          <p:nvPr/>
        </p:nvCxnSpPr>
        <p:spPr bwMode="auto">
          <a:xfrm flipH="1">
            <a:off x="2593573" y="2737950"/>
            <a:ext cx="889853" cy="5532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37487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7CE62F-FE93-43D4-94A6-6C06DF8D8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50847"/>
            <a:ext cx="8216900" cy="302840"/>
          </a:xfrm>
        </p:spPr>
        <p:txBody>
          <a:bodyPr/>
          <a:lstStyle/>
          <a:p>
            <a:r>
              <a:rPr lang="fr-FR" sz="2400"/>
              <a:t>Segmentation transverse des achats Groupe</a:t>
            </a:r>
            <a:endParaRPr lang="fr-FR" sz="2400" i="1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85A7C1-8E36-4F9C-AB59-2AF9408E41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5E9D1-A7A6-4183-9D13-3F3B5B7D4789}" type="slidenum">
              <a:rPr kumimoji="0" lang="en-US" altLang="fr-FR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fr-FR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id="{4E3CCBC3-43B9-4627-BC30-4180D7761F6C}"/>
              </a:ext>
            </a:extLst>
          </p:cNvPr>
          <p:cNvGraphicFramePr>
            <a:graphicFrameLocks/>
          </p:cNvGraphicFramePr>
          <p:nvPr/>
        </p:nvGraphicFramePr>
        <p:xfrm>
          <a:off x="1114107" y="749152"/>
          <a:ext cx="5938823" cy="424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326">
                  <a:extLst>
                    <a:ext uri="{9D8B030D-6E8A-4147-A177-3AD203B41FA5}">
                      <a16:colId xmlns:a16="http://schemas.microsoft.com/office/drawing/2014/main" val="671946403"/>
                    </a:ext>
                  </a:extLst>
                </a:gridCol>
                <a:gridCol w="3920161">
                  <a:extLst>
                    <a:ext uri="{9D8B030D-6E8A-4147-A177-3AD203B41FA5}">
                      <a16:colId xmlns:a16="http://schemas.microsoft.com/office/drawing/2014/main" val="1112911658"/>
                    </a:ext>
                  </a:extLst>
                </a:gridCol>
                <a:gridCol w="996336">
                  <a:extLst>
                    <a:ext uri="{9D8B030D-6E8A-4147-A177-3AD203B41FA5}">
                      <a16:colId xmlns:a16="http://schemas.microsoft.com/office/drawing/2014/main" val="1835371953"/>
                    </a:ext>
                  </a:extLst>
                </a:gridCol>
              </a:tblGrid>
              <a:tr h="160352">
                <a:tc>
                  <a:txBody>
                    <a:bodyPr/>
                    <a:lstStyle/>
                    <a:p>
                      <a:pPr algn="ctr"/>
                      <a:r>
                        <a:rPr lang="fr-FR" sz="900"/>
                        <a:t>Domaines d’achats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/>
                        <a:t>Familles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26983"/>
                  </a:ext>
                </a:extLst>
              </a:tr>
              <a:tr h="792173">
                <a:tc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chemeClr val="tx1"/>
                          </a:solidFill>
                        </a:rPr>
                        <a:t>Services aux sites et aux occupants/ </a:t>
                      </a:r>
                      <a:r>
                        <a:rPr lang="fr-FR" sz="900" b="1" err="1">
                          <a:solidFill>
                            <a:schemeClr val="tx1"/>
                          </a:solidFill>
                        </a:rPr>
                        <a:t>facilities</a:t>
                      </a:r>
                      <a:endParaRPr lang="fr-FR" sz="9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r>
                        <a:rPr lang="fr-FR" sz="800" b="1">
                          <a:solidFill>
                            <a:schemeClr val="tx1"/>
                          </a:solidFill>
                        </a:rPr>
                        <a:t>Frais généraux </a:t>
                      </a:r>
                      <a:r>
                        <a:rPr lang="fr-FR" sz="800">
                          <a:solidFill>
                            <a:schemeClr val="tx1"/>
                          </a:solidFill>
                        </a:rPr>
                        <a:t>(mobilier tertiaire, fournitures…)</a:t>
                      </a:r>
                    </a:p>
                    <a:p>
                      <a:pPr marL="93663" marR="0" lvl="0" indent="-936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Voyages &amp; Déplacements </a:t>
                      </a: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(agences de voyages, transports de personnes, hôtels, cartes logées, LLD, LCD, taxis, carburant, péage…)</a:t>
                      </a:r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r>
                        <a:rPr lang="fr-FR" sz="800" b="1">
                          <a:solidFill>
                            <a:schemeClr val="tx1"/>
                          </a:solidFill>
                        </a:rPr>
                        <a:t>Prestations de services </a:t>
                      </a:r>
                      <a:r>
                        <a:rPr lang="fr-FR" sz="800">
                          <a:solidFill>
                            <a:schemeClr val="tx1"/>
                          </a:solidFill>
                        </a:rPr>
                        <a:t>(nettoyage tertiaire, archivage, stockage, gardiennage/sécurité, espaces verts, accueil…)</a:t>
                      </a:r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r>
                        <a:rPr lang="fr-FR" sz="800" b="1">
                          <a:solidFill>
                            <a:schemeClr val="tx1"/>
                          </a:solidFill>
                        </a:rPr>
                        <a:t>Affranchissement et courrier </a:t>
                      </a:r>
                      <a:r>
                        <a:rPr lang="fr-FR" sz="800">
                          <a:solidFill>
                            <a:schemeClr val="tx1"/>
                          </a:solidFill>
                        </a:rPr>
                        <a:t>(La Poste, navettes, machines à affranchir…)</a:t>
                      </a:r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r>
                        <a:rPr lang="fr-FR" sz="800" b="1">
                          <a:solidFill>
                            <a:schemeClr val="tx1"/>
                          </a:solidFill>
                        </a:rPr>
                        <a:t>Restauration</a:t>
                      </a:r>
                      <a:r>
                        <a:rPr lang="fr-FR" sz="800">
                          <a:solidFill>
                            <a:schemeClr val="tx1"/>
                          </a:solidFill>
                        </a:rPr>
                        <a:t> (collective, traiteur, chèque déjeuner, …)</a:t>
                      </a:r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r>
                        <a:rPr lang="fr-FR" sz="800" b="1">
                          <a:solidFill>
                            <a:schemeClr val="tx1"/>
                          </a:solidFill>
                        </a:rPr>
                        <a:t>Assurances</a:t>
                      </a:r>
                      <a:r>
                        <a:rPr lang="fr-FR" sz="800">
                          <a:solidFill>
                            <a:schemeClr val="tx1"/>
                          </a:solidFill>
                        </a:rPr>
                        <a:t> (RC Pro, flotte auto, auto-mission, travaux…)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9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288536"/>
                  </a:ext>
                </a:extLst>
              </a:tr>
              <a:tr h="666712">
                <a:tc>
                  <a:txBody>
                    <a:bodyPr/>
                    <a:lstStyle/>
                    <a:p>
                      <a:r>
                        <a:rPr lang="fr-FR" sz="900" b="1"/>
                        <a:t>Marketing et Communication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lvl="0" indent="-936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Biens / produits </a:t>
                      </a:r>
                      <a:r>
                        <a:rPr lang="fr-FR" sz="8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(imprimeurs, routeurs,  imprimés de gestion, objets pubs, supports de communication papier, cartes fidélisation clientèle….)</a:t>
                      </a:r>
                    </a:p>
                    <a:p>
                      <a:pPr marL="93663" marR="0" lvl="0" indent="-936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Prestations Marketing/Com </a:t>
                      </a:r>
                      <a:r>
                        <a:rPr lang="fr-FR" sz="8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(agence de communication/marketing/ digital,  achat d'espaces publicitaires, études et baromètre, production audiovisuelle…)</a:t>
                      </a:r>
                    </a:p>
                    <a:p>
                      <a:pPr marL="93663" marR="0" lvl="0" indent="-936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Evénementiel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30797"/>
                  </a:ext>
                </a:extLst>
              </a:tr>
              <a:tr h="596435">
                <a:tc>
                  <a:txBody>
                    <a:bodyPr/>
                    <a:lstStyle/>
                    <a:p>
                      <a:r>
                        <a:rPr lang="fr-FR" sz="900" b="1"/>
                        <a:t>Prestations intellectuelles &amp; sous-traitance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lvl="0" indent="-936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Conseil et assistance opérationnelle métiers </a:t>
                      </a:r>
                      <a:r>
                        <a:rPr lang="fr-FR" sz="8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(hors SI et Communication)</a:t>
                      </a:r>
                    </a:p>
                    <a:p>
                      <a:pPr marL="93663" marR="0" lvl="0" indent="-936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Formation, RH </a:t>
                      </a:r>
                      <a:r>
                        <a:rPr lang="fr-FR" sz="8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(recrutement, conseil RH, intérim…)</a:t>
                      </a:r>
                      <a:endParaRPr lang="fr-FR" sz="800">
                        <a:solidFill>
                          <a:schemeClr val="tx1"/>
                        </a:solidFill>
                      </a:endParaRPr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</a:pPr>
                      <a:r>
                        <a:rPr lang="fr-FR" sz="800" b="1">
                          <a:solidFill>
                            <a:schemeClr val="tx1"/>
                          </a:solidFill>
                        </a:rPr>
                        <a:t>Services financiers et bancaires </a:t>
                      </a:r>
                      <a:r>
                        <a:rPr lang="fr-FR" sz="800">
                          <a:solidFill>
                            <a:schemeClr val="tx1"/>
                          </a:solidFill>
                        </a:rPr>
                        <a:t>(cartes affaires,  affacturage, recouvrement/</a:t>
                      </a:r>
                      <a:r>
                        <a:rPr lang="fr-FR" sz="800" err="1">
                          <a:solidFill>
                            <a:schemeClr val="tx1"/>
                          </a:solidFill>
                        </a:rPr>
                        <a:t>credit</a:t>
                      </a:r>
                      <a:r>
                        <a:rPr lang="fr-FR" sz="800">
                          <a:solidFill>
                            <a:schemeClr val="tx1"/>
                          </a:solidFill>
                        </a:rPr>
                        <a:t> management, leasing…)</a:t>
                      </a:r>
                      <a:endParaRPr lang="fr-FR" sz="8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3663" marR="0" lvl="0" indent="-936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Juridique</a:t>
                      </a:r>
                    </a:p>
                    <a:p>
                      <a:pPr marL="93663" marR="0" lvl="0" indent="-936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Audit légal</a:t>
                      </a:r>
                    </a:p>
                    <a:p>
                      <a:pPr marL="93663" marR="0" lvl="0" indent="-936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Sous-traitance de production </a:t>
                      </a:r>
                      <a:r>
                        <a:rPr lang="fr-FR" sz="8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(gestion, call  centers...)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29175"/>
                  </a:ext>
                </a:extLst>
              </a:tr>
              <a:tr h="587693">
                <a:tc>
                  <a:txBody>
                    <a:bodyPr/>
                    <a:lstStyle/>
                    <a:p>
                      <a:r>
                        <a:rPr lang="fr-FR" sz="900" b="1"/>
                        <a:t>Immobilier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lvl="0" indent="-936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Gros œuvre </a:t>
                      </a: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(y compris terrassement, clos et couvert, voirie et réseaux divers…)</a:t>
                      </a:r>
                    </a:p>
                    <a:p>
                      <a:pPr marL="93663" marR="0" lvl="0" indent="-936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Second œuvre</a:t>
                      </a:r>
                    </a:p>
                    <a:p>
                      <a:pPr marL="93663" marR="0" lvl="0" indent="-936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Entretien et maintenance des bâtiments</a:t>
                      </a:r>
                    </a:p>
                    <a:p>
                      <a:pPr marL="93663" marR="0" lvl="0" indent="-936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Aménagements mobiliers spécifiques</a:t>
                      </a:r>
                    </a:p>
                    <a:p>
                      <a:pPr marL="93663" marR="0" lvl="0" indent="-936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Fluides / Energie</a:t>
                      </a:r>
                    </a:p>
                    <a:p>
                      <a:pPr marL="93663" marR="0" lvl="0" indent="-936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Prestations immobilières </a:t>
                      </a: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(AMOA, MOE, architecte, bureaux de contrôles, géomètres….)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9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222931"/>
                  </a:ext>
                </a:extLst>
              </a:tr>
              <a:tr h="499238">
                <a:tc>
                  <a:txBody>
                    <a:bodyPr/>
                    <a:lstStyle/>
                    <a:p>
                      <a:r>
                        <a:rPr lang="fr-FR" sz="900" b="1"/>
                        <a:t>Informatique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marR="0" lvl="0" indent="-936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Matériel &amp; infrastructures </a:t>
                      </a: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(serveurs, réseaux…)</a:t>
                      </a:r>
                    </a:p>
                    <a:p>
                      <a:pPr marL="93663" marR="0" lvl="0" indent="-936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Logiciels / progiciels</a:t>
                      </a:r>
                    </a:p>
                    <a:p>
                      <a:pPr marL="93663" marR="0" lvl="0" indent="-936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Télécoms</a:t>
                      </a:r>
                    </a:p>
                    <a:p>
                      <a:pPr marL="93663" marR="0" lvl="0" indent="-936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Services </a:t>
                      </a: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(maintenance, hébergement et exploitation, éditique de gestion infogérée, intégration logiciels…)</a:t>
                      </a:r>
                    </a:p>
                    <a:p>
                      <a:pPr marL="93663" marR="0" lvl="0" indent="-936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Prestations informatiques</a:t>
                      </a:r>
                      <a:r>
                        <a:rPr lang="fr-FR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(conseil, assistance technique, infogérance, centres de services, prestations d’intégration…)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9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966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82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FBD4024-619A-4C7E-BE85-5EB35260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50000"/>
            <a:ext cx="8216900" cy="332399"/>
          </a:xfrm>
        </p:spPr>
        <p:txBody>
          <a:bodyPr/>
          <a:lstStyle/>
          <a:p>
            <a:r>
              <a:rPr lang="fr-FR" sz="2400"/>
              <a:t>Les principales missions de la Direction Achats Groupe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A249A7E-4A4D-418B-B256-2BF08D97F399}"/>
              </a:ext>
            </a:extLst>
          </p:cNvPr>
          <p:cNvGrpSpPr/>
          <p:nvPr/>
        </p:nvGrpSpPr>
        <p:grpSpPr>
          <a:xfrm>
            <a:off x="787625" y="1264272"/>
            <a:ext cx="7099075" cy="2795540"/>
            <a:chOff x="609087" y="1916832"/>
            <a:chExt cx="8366980" cy="23460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C17555-6D47-4879-A8BE-5EDD57534506}"/>
                </a:ext>
              </a:extLst>
            </p:cNvPr>
            <p:cNvSpPr/>
            <p:nvPr/>
          </p:nvSpPr>
          <p:spPr bwMode="auto">
            <a:xfrm>
              <a:off x="1041135" y="1916832"/>
              <a:ext cx="7934932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000" tIns="27000" rIns="27000" bIns="27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350" b="1" i="1">
                  <a:solidFill>
                    <a:srgbClr val="13264A"/>
                  </a:solidFill>
                  <a:latin typeface="Calibri" panose="020F0502020204030204"/>
                </a:rPr>
                <a:t>    </a:t>
              </a:r>
              <a:r>
                <a:rPr lang="fr-FR" sz="1350" b="1" i="1">
                  <a:latin typeface="Calibri" panose="020F0502020204030204"/>
                </a:rPr>
                <a:t>Réduire les coûts par les synergies et l’expertise achats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83FEDD7C-E174-425D-A0B9-B884A2A33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87" y="2006880"/>
              <a:ext cx="277105" cy="27710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9A11E3-65D6-4AEE-97EA-76876B761CC9}"/>
                </a:ext>
              </a:extLst>
            </p:cNvPr>
            <p:cNvSpPr/>
            <p:nvPr/>
          </p:nvSpPr>
          <p:spPr bwMode="auto">
            <a:xfrm>
              <a:off x="1041135" y="2545493"/>
              <a:ext cx="7934932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000" tIns="27000" rIns="27000" bIns="27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350" b="1" i="1">
                  <a:latin typeface="Calibri" panose="020F0502020204030204"/>
                </a:rPr>
                <a:t>    Apporter la connaissance du marché fournisseurs (innovation et gestion des risques)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BD347BC5-9B01-469B-B9B7-8C5E247BC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87" y="2635541"/>
              <a:ext cx="277105" cy="27710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E78F87-473C-4096-8D71-EA5935FE4F95}"/>
                </a:ext>
              </a:extLst>
            </p:cNvPr>
            <p:cNvSpPr/>
            <p:nvPr/>
          </p:nvSpPr>
          <p:spPr bwMode="auto">
            <a:xfrm>
              <a:off x="1041135" y="3175579"/>
              <a:ext cx="7934932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000" tIns="27000" rIns="27000" bIns="27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350" b="1" i="1">
                  <a:latin typeface="Calibri" panose="020F0502020204030204"/>
                </a:rPr>
                <a:t>    Mener une démarche d’achats responsable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0916CABF-B18A-4823-9183-00FC7B97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87" y="3265627"/>
              <a:ext cx="277105" cy="27710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16E223-9F2D-47CE-9E05-BAA650855799}"/>
                </a:ext>
              </a:extLst>
            </p:cNvPr>
            <p:cNvSpPr/>
            <p:nvPr/>
          </p:nvSpPr>
          <p:spPr bwMode="auto">
            <a:xfrm>
              <a:off x="1041135" y="3805665"/>
              <a:ext cx="7934932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000" tIns="27000" rIns="27000" bIns="27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350" b="1" i="1">
                  <a:latin typeface="Calibri" panose="020F0502020204030204"/>
                </a:rPr>
                <a:t>    Piloter et sécuriser le processus achat Groupe</a:t>
              </a: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34D2126B-7163-48D8-ADD1-85EC1932F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87" y="3895713"/>
              <a:ext cx="277105" cy="277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305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4025D-7A2C-470E-9FB2-C275E7826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356562"/>
            <a:ext cx="8216900" cy="332399"/>
          </a:xfrm>
        </p:spPr>
        <p:txBody>
          <a:bodyPr/>
          <a:lstStyle/>
          <a:p>
            <a:r>
              <a:rPr lang="fr-FR" sz="2400" b="1">
                <a:solidFill>
                  <a:srgbClr val="9C4092"/>
                </a:solidFill>
              </a:rPr>
              <a:t>Périmètre d’intervention de la Direction Achats Groupe</a:t>
            </a:r>
          </a:p>
        </p:txBody>
      </p:sp>
      <p:sp>
        <p:nvSpPr>
          <p:cNvPr id="3" name="Espace réservé du contenu 1">
            <a:extLst>
              <a:ext uri="{FF2B5EF4-FFF2-40B4-BE49-F238E27FC236}">
                <a16:creationId xmlns:a16="http://schemas.microsoft.com/office/drawing/2014/main" id="{E7AE273A-5B4E-4A11-9644-BE0D74154B91}"/>
              </a:ext>
            </a:extLst>
          </p:cNvPr>
          <p:cNvSpPr txBox="1">
            <a:spLocks/>
          </p:cNvSpPr>
          <p:nvPr/>
        </p:nvSpPr>
        <p:spPr>
          <a:xfrm>
            <a:off x="0" y="1005676"/>
            <a:ext cx="5070886" cy="3679738"/>
          </a:xfrm>
          <a:prstGeom prst="rect">
            <a:avLst/>
          </a:prstGeom>
        </p:spPr>
        <p:txBody>
          <a:bodyPr anchor="t"/>
          <a:lstStyle>
            <a:lvl1pPr marL="177800" indent="-177800" algn="l" rtl="0" eaLnBrk="1" fontAlgn="base" hangingPunct="1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6575" indent="-179388" algn="l" rtl="0" eaLnBrk="1" fontAlgn="base" hangingPunct="1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Font typeface="Arial" charset="0"/>
              <a:buChar char="–"/>
              <a:defRPr lang="fr-FR" sz="1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 marL="858838" indent="-142875" algn="l" rtl="0" eaLnBrk="1" fontAlgn="base" hangingPunct="1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 lang="fr-FR" sz="12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3pPr>
            <a:lvl4pPr marL="1133475" indent="-95250" algn="l" rtl="0" eaLnBrk="1" fontAlgn="base" hangingPunct="1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Font typeface="Arial" charset="0"/>
              <a:buChar char="-"/>
              <a:defRPr lang="fr-FR" sz="1100" b="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4pPr>
            <a:lvl5pPr marL="1443038" indent="-130175" algn="l" rtl="0" eaLnBrk="1" fontAlgn="base" hangingPunct="1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Char char="•"/>
              <a:defRPr lang="fr-FR" sz="11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5pPr>
            <a:lvl6pPr marL="1900238" indent="-130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Char char="•"/>
              <a:defRPr sz="800">
                <a:solidFill>
                  <a:srgbClr val="808080"/>
                </a:solidFill>
                <a:latin typeface="+mn-lt"/>
              </a:defRPr>
            </a:lvl6pPr>
            <a:lvl7pPr marL="2357438" indent="-130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Char char="•"/>
              <a:defRPr sz="800">
                <a:solidFill>
                  <a:srgbClr val="808080"/>
                </a:solidFill>
                <a:latin typeface="+mn-lt"/>
              </a:defRPr>
            </a:lvl7pPr>
            <a:lvl8pPr marL="2814638" indent="-130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Char char="•"/>
              <a:defRPr sz="800">
                <a:solidFill>
                  <a:srgbClr val="808080"/>
                </a:solidFill>
                <a:latin typeface="+mn-lt"/>
              </a:defRPr>
            </a:lvl8pPr>
            <a:lvl9pPr marL="3271838" indent="-130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Char char="•"/>
              <a:defRPr sz="800">
                <a:solidFill>
                  <a:srgbClr val="808080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fr-FR" sz="1400" kern="0"/>
              <a:t>La Direction des Achats Groupe couvre tous les domaines d’achats transverses,</a:t>
            </a:r>
          </a:p>
          <a:p>
            <a:pPr>
              <a:spcBef>
                <a:spcPts val="600"/>
              </a:spcBef>
            </a:pPr>
            <a:r>
              <a:rPr lang="fr-FR" sz="1400" kern="0"/>
              <a:t>La Direction des Achats Groupe couvre les domaines d’achats  métiers,</a:t>
            </a:r>
          </a:p>
          <a:p>
            <a:pPr>
              <a:spcBef>
                <a:spcPts val="600"/>
              </a:spcBef>
            </a:pPr>
            <a:r>
              <a:rPr lang="fr-FR" sz="1400" kern="0"/>
              <a:t> à l’exception de quelques périmètres, notamment les achats spécifiques aux métiers</a:t>
            </a:r>
            <a:r>
              <a:rPr lang="fr-FR" sz="1400" kern="0">
                <a:cs typeface="Calibri"/>
              </a:rPr>
              <a:t> de l'offre de soins et de services du Groupe VYV</a:t>
            </a:r>
            <a:endParaRPr lang="fr-FR" sz="1400" kern="0"/>
          </a:p>
          <a:p>
            <a:pPr>
              <a:spcBef>
                <a:spcPts val="600"/>
              </a:spcBef>
            </a:pPr>
            <a:r>
              <a:rPr lang="fr-FR" sz="1400" kern="0"/>
              <a:t>La Direction des Achats Groupe a vocation à intervenir pour :</a:t>
            </a:r>
          </a:p>
          <a:p>
            <a:pPr lvl="1" indent="-179070">
              <a:buClr>
                <a:srgbClr val="746458"/>
              </a:buClr>
              <a:defRPr/>
            </a:pPr>
            <a:r>
              <a:rPr lang="fr-FR" sz="1000" b="1" kern="0">
                <a:solidFill>
                  <a:srgbClr val="746458"/>
                </a:solidFill>
              </a:rPr>
              <a:t>L’UMG VYV</a:t>
            </a:r>
            <a:endParaRPr lang="fr-FR" sz="1000" b="1" kern="0">
              <a:solidFill>
                <a:srgbClr val="746458"/>
              </a:solidFill>
              <a:cs typeface="Calibri"/>
            </a:endParaRPr>
          </a:p>
          <a:p>
            <a:pPr lvl="1" indent="-179070">
              <a:buClr>
                <a:srgbClr val="746458"/>
              </a:buClr>
              <a:defRPr/>
            </a:pPr>
            <a:r>
              <a:rPr lang="fr-FR" sz="1000" b="1" kern="0">
                <a:solidFill>
                  <a:srgbClr val="746458"/>
                </a:solidFill>
              </a:rPr>
              <a:t>Les Mutuelles Membres et entités appartenant à leurs Groupes</a:t>
            </a:r>
            <a:endParaRPr lang="fr-FR" sz="1000" b="1" kern="0">
              <a:solidFill>
                <a:srgbClr val="746458"/>
              </a:solidFill>
              <a:cs typeface="Calibri"/>
            </a:endParaRPr>
          </a:p>
          <a:p>
            <a:pPr marL="858520" lvl="2">
              <a:spcBef>
                <a:spcPts val="0"/>
              </a:spcBef>
              <a:buClr>
                <a:srgbClr val="746458"/>
              </a:buClr>
              <a:defRPr/>
            </a:pPr>
            <a:r>
              <a:rPr lang="fr-FR" sz="1000" b="1" kern="0">
                <a:solidFill>
                  <a:srgbClr val="746458"/>
                </a:solidFill>
              </a:rPr>
              <a:t>Groupe MGEN</a:t>
            </a:r>
            <a:endParaRPr lang="fr-FR" sz="1000" b="1" kern="0">
              <a:solidFill>
                <a:srgbClr val="746458"/>
              </a:solidFill>
              <a:cs typeface="Calibri"/>
            </a:endParaRPr>
          </a:p>
          <a:p>
            <a:pPr marL="858520" lvl="2">
              <a:spcBef>
                <a:spcPts val="0"/>
              </a:spcBef>
              <a:buClr>
                <a:srgbClr val="746458"/>
              </a:buClr>
              <a:defRPr/>
            </a:pPr>
            <a:r>
              <a:rPr lang="fr-FR" sz="1000" b="1" kern="0">
                <a:solidFill>
                  <a:srgbClr val="746458"/>
                </a:solidFill>
              </a:rPr>
              <a:t>MGEFI</a:t>
            </a:r>
            <a:endParaRPr lang="fr-FR" sz="1000" b="1" kern="0">
              <a:solidFill>
                <a:srgbClr val="746458"/>
              </a:solidFill>
              <a:cs typeface="Calibri"/>
            </a:endParaRPr>
          </a:p>
          <a:p>
            <a:pPr marL="858520" lvl="2">
              <a:spcBef>
                <a:spcPts val="0"/>
              </a:spcBef>
              <a:buClr>
                <a:srgbClr val="746458"/>
              </a:buClr>
              <a:defRPr/>
            </a:pPr>
            <a:r>
              <a:rPr lang="fr-FR" sz="1000" b="1" kern="0">
                <a:solidFill>
                  <a:srgbClr val="746458"/>
                </a:solidFill>
              </a:rPr>
              <a:t>MNT</a:t>
            </a:r>
            <a:endParaRPr lang="fr-FR" sz="1000" b="1" kern="0">
              <a:solidFill>
                <a:srgbClr val="746458"/>
              </a:solidFill>
              <a:cs typeface="Calibri"/>
            </a:endParaRPr>
          </a:p>
          <a:p>
            <a:pPr marL="858520" lvl="2">
              <a:spcBef>
                <a:spcPts val="0"/>
              </a:spcBef>
              <a:buClr>
                <a:srgbClr val="746458"/>
              </a:buClr>
              <a:defRPr/>
            </a:pPr>
            <a:r>
              <a:rPr lang="fr-FR" sz="1000" b="1" kern="0">
                <a:solidFill>
                  <a:srgbClr val="746458"/>
                </a:solidFill>
              </a:rPr>
              <a:t>Harmonie Mutuelle et ses entités (RMA, Mutex…)</a:t>
            </a:r>
            <a:endParaRPr lang="fr-FR" sz="1000" b="1" kern="0">
              <a:solidFill>
                <a:srgbClr val="746458"/>
              </a:solidFill>
              <a:cs typeface="Calibri"/>
            </a:endParaRPr>
          </a:p>
          <a:p>
            <a:pPr marL="858520" lvl="2">
              <a:spcBef>
                <a:spcPts val="0"/>
              </a:spcBef>
              <a:buClr>
                <a:srgbClr val="746458"/>
              </a:buClr>
              <a:defRPr/>
            </a:pPr>
            <a:r>
              <a:rPr lang="fr-FR" sz="1000" b="1" kern="0">
                <a:solidFill>
                  <a:srgbClr val="746458"/>
                </a:solidFill>
              </a:rPr>
              <a:t>MMG</a:t>
            </a:r>
          </a:p>
          <a:p>
            <a:pPr marL="858520" lvl="2">
              <a:spcBef>
                <a:spcPts val="0"/>
              </a:spcBef>
              <a:buClr>
                <a:srgbClr val="746458"/>
              </a:buClr>
              <a:defRPr/>
            </a:pPr>
            <a:r>
              <a:rPr lang="fr-FR" sz="1000" b="1" kern="0">
                <a:solidFill>
                  <a:srgbClr val="746458"/>
                </a:solidFill>
                <a:cs typeface="Calibri"/>
              </a:rPr>
              <a:t>SMACL</a:t>
            </a:r>
          </a:p>
          <a:p>
            <a:pPr marL="858520" lvl="2">
              <a:spcBef>
                <a:spcPts val="0"/>
              </a:spcBef>
              <a:buClr>
                <a:srgbClr val="746458"/>
              </a:buClr>
              <a:defRPr/>
            </a:pPr>
            <a:r>
              <a:rPr lang="fr-FR" sz="1000" b="1" kern="0">
                <a:solidFill>
                  <a:srgbClr val="746458"/>
                </a:solidFill>
                <a:cs typeface="Calibri"/>
              </a:rPr>
              <a:t>CHORUM</a:t>
            </a:r>
          </a:p>
          <a:p>
            <a:pPr lvl="1" indent="-179070">
              <a:buClr>
                <a:srgbClr val="746458"/>
              </a:buClr>
              <a:defRPr/>
            </a:pPr>
            <a:r>
              <a:rPr lang="fr-FR" sz="1000" b="1" kern="0">
                <a:solidFill>
                  <a:srgbClr val="746458"/>
                </a:solidFill>
              </a:rPr>
              <a:t>Leurs sociétés : SCI, SAS…</a:t>
            </a:r>
            <a:endParaRPr lang="fr-FR" sz="1000" b="1" kern="0">
              <a:solidFill>
                <a:srgbClr val="746458"/>
              </a:solidFill>
              <a:cs typeface="Calibri"/>
            </a:endParaRPr>
          </a:p>
          <a:p>
            <a:pPr lvl="1" indent="-179070">
              <a:buClr>
                <a:srgbClr val="746458"/>
              </a:buClr>
              <a:defRPr/>
            </a:pPr>
            <a:r>
              <a:rPr lang="fr-FR" sz="1000" b="1" kern="0">
                <a:solidFill>
                  <a:srgbClr val="746458"/>
                </a:solidFill>
              </a:rPr>
              <a:t>Leurs GIE informatiques</a:t>
            </a:r>
            <a:endParaRPr lang="fr-FR" sz="1000" b="1" kern="0">
              <a:solidFill>
                <a:srgbClr val="746458"/>
              </a:solidFill>
              <a:cs typeface="Calibri"/>
            </a:endParaRPr>
          </a:p>
          <a:p>
            <a:pPr lvl="1" indent="-179070">
              <a:buClr>
                <a:srgbClr val="746458"/>
              </a:buClr>
              <a:defRPr/>
            </a:pPr>
            <a:r>
              <a:rPr lang="fr-FR" sz="1000" b="1" kern="0">
                <a:solidFill>
                  <a:srgbClr val="746458"/>
                </a:solidFill>
              </a:rPr>
              <a:t>VYV 3 (L’Union faîtière des SSAM)</a:t>
            </a:r>
            <a:endParaRPr lang="fr-FR" sz="1000" b="1" kern="0">
              <a:solidFill>
                <a:srgbClr val="746458"/>
              </a:solidFill>
              <a:cs typeface="Calibri"/>
            </a:endParaRPr>
          </a:p>
          <a:p>
            <a:pPr lvl="1" indent="-179070">
              <a:buClr>
                <a:srgbClr val="746458"/>
              </a:buClr>
              <a:defRPr/>
            </a:pPr>
            <a:r>
              <a:rPr lang="fr-FR" sz="1000" b="1" kern="0">
                <a:solidFill>
                  <a:srgbClr val="746458"/>
                </a:solidFill>
              </a:rPr>
              <a:t>VYV Coopération (structure UGM)</a:t>
            </a:r>
            <a:endParaRPr lang="fr-FR" sz="1000" kern="0">
              <a:cs typeface="Calibri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sz="1050" kern="0"/>
          </a:p>
        </p:txBody>
      </p:sp>
      <p:sp>
        <p:nvSpPr>
          <p:cNvPr id="5" name="Forme libre 32">
            <a:extLst>
              <a:ext uri="{FF2B5EF4-FFF2-40B4-BE49-F238E27FC236}">
                <a16:creationId xmlns:a16="http://schemas.microsoft.com/office/drawing/2014/main" id="{4FAC6E97-43FC-454C-86FB-9CE6B245AC1F}"/>
              </a:ext>
            </a:extLst>
          </p:cNvPr>
          <p:cNvSpPr/>
          <p:nvPr/>
        </p:nvSpPr>
        <p:spPr bwMode="auto">
          <a:xfrm rot="16200000">
            <a:off x="3499254" y="2677442"/>
            <a:ext cx="3096744" cy="137960"/>
          </a:xfrm>
          <a:custGeom>
            <a:avLst/>
            <a:gdLst>
              <a:gd name="connsiteX0" fmla="*/ 0 w 2223911"/>
              <a:gd name="connsiteY0" fmla="*/ 22578 h 270934"/>
              <a:gd name="connsiteX1" fmla="*/ 1399822 w 2223911"/>
              <a:gd name="connsiteY1" fmla="*/ 22578 h 270934"/>
              <a:gd name="connsiteX2" fmla="*/ 1467556 w 2223911"/>
              <a:gd name="connsiteY2" fmla="*/ 270934 h 270934"/>
              <a:gd name="connsiteX3" fmla="*/ 1546578 w 2223911"/>
              <a:gd name="connsiteY3" fmla="*/ 11289 h 270934"/>
              <a:gd name="connsiteX4" fmla="*/ 2223911 w 2223911"/>
              <a:gd name="connsiteY4" fmla="*/ 0 h 270934"/>
              <a:gd name="connsiteX0" fmla="*/ 0 w 2223911"/>
              <a:gd name="connsiteY0" fmla="*/ 22578 h 270934"/>
              <a:gd name="connsiteX1" fmla="*/ 1399822 w 2223911"/>
              <a:gd name="connsiteY1" fmla="*/ 22578 h 270934"/>
              <a:gd name="connsiteX2" fmla="*/ 1467556 w 2223911"/>
              <a:gd name="connsiteY2" fmla="*/ 270934 h 270934"/>
              <a:gd name="connsiteX3" fmla="*/ 1594845 w 2223911"/>
              <a:gd name="connsiteY3" fmla="*/ 32784 h 270934"/>
              <a:gd name="connsiteX4" fmla="*/ 2223911 w 2223911"/>
              <a:gd name="connsiteY4" fmla="*/ 0 h 270934"/>
              <a:gd name="connsiteX0" fmla="*/ 0 w 2262523"/>
              <a:gd name="connsiteY0" fmla="*/ 0 h 248356"/>
              <a:gd name="connsiteX1" fmla="*/ 1399822 w 2262523"/>
              <a:gd name="connsiteY1" fmla="*/ 0 h 248356"/>
              <a:gd name="connsiteX2" fmla="*/ 1467556 w 2262523"/>
              <a:gd name="connsiteY2" fmla="*/ 248356 h 248356"/>
              <a:gd name="connsiteX3" fmla="*/ 1594845 w 2262523"/>
              <a:gd name="connsiteY3" fmla="*/ 10206 h 248356"/>
              <a:gd name="connsiteX4" fmla="*/ 2262523 w 2262523"/>
              <a:gd name="connsiteY4" fmla="*/ 9665 h 248356"/>
              <a:gd name="connsiteX0" fmla="*/ 0 w 2262523"/>
              <a:gd name="connsiteY0" fmla="*/ 0 h 248356"/>
              <a:gd name="connsiteX1" fmla="*/ 1399822 w 2262523"/>
              <a:gd name="connsiteY1" fmla="*/ 0 h 248356"/>
              <a:gd name="connsiteX2" fmla="*/ 1467556 w 2262523"/>
              <a:gd name="connsiteY2" fmla="*/ 248356 h 248356"/>
              <a:gd name="connsiteX3" fmla="*/ 1594845 w 2262523"/>
              <a:gd name="connsiteY3" fmla="*/ 10206 h 248356"/>
              <a:gd name="connsiteX4" fmla="*/ 2262523 w 2262523"/>
              <a:gd name="connsiteY4" fmla="*/ 9665 h 248356"/>
              <a:gd name="connsiteX0" fmla="*/ 0 w 2262523"/>
              <a:gd name="connsiteY0" fmla="*/ 0 h 248356"/>
              <a:gd name="connsiteX1" fmla="*/ 1399822 w 2262523"/>
              <a:gd name="connsiteY1" fmla="*/ 0 h 248356"/>
              <a:gd name="connsiteX2" fmla="*/ 1467556 w 2262523"/>
              <a:gd name="connsiteY2" fmla="*/ 248356 h 248356"/>
              <a:gd name="connsiteX3" fmla="*/ 1546578 w 2262523"/>
              <a:gd name="connsiteY3" fmla="*/ 4833 h 248356"/>
              <a:gd name="connsiteX4" fmla="*/ 2262523 w 2262523"/>
              <a:gd name="connsiteY4" fmla="*/ 9665 h 248356"/>
              <a:gd name="connsiteX0" fmla="*/ 0 w 2262523"/>
              <a:gd name="connsiteY0" fmla="*/ 0 h 248356"/>
              <a:gd name="connsiteX1" fmla="*/ 1399822 w 2262523"/>
              <a:gd name="connsiteY1" fmla="*/ 0 h 248356"/>
              <a:gd name="connsiteX2" fmla="*/ 1467556 w 2262523"/>
              <a:gd name="connsiteY2" fmla="*/ 248356 h 248356"/>
              <a:gd name="connsiteX3" fmla="*/ 1546578 w 2262523"/>
              <a:gd name="connsiteY3" fmla="*/ 4833 h 248356"/>
              <a:gd name="connsiteX4" fmla="*/ 2262523 w 2262523"/>
              <a:gd name="connsiteY4" fmla="*/ 9665 h 248356"/>
              <a:gd name="connsiteX0" fmla="*/ 0 w 2262523"/>
              <a:gd name="connsiteY0" fmla="*/ 0 h 248356"/>
              <a:gd name="connsiteX1" fmla="*/ 1399822 w 2262523"/>
              <a:gd name="connsiteY1" fmla="*/ 0 h 248356"/>
              <a:gd name="connsiteX2" fmla="*/ 1467556 w 2262523"/>
              <a:gd name="connsiteY2" fmla="*/ 248356 h 248356"/>
              <a:gd name="connsiteX3" fmla="*/ 1555636 w 2262523"/>
              <a:gd name="connsiteY3" fmla="*/ 1472 h 248356"/>
              <a:gd name="connsiteX4" fmla="*/ 2262523 w 2262523"/>
              <a:gd name="connsiteY4" fmla="*/ 9665 h 248356"/>
              <a:gd name="connsiteX0" fmla="*/ 0 w 2576493"/>
              <a:gd name="connsiteY0" fmla="*/ 419 h 248775"/>
              <a:gd name="connsiteX1" fmla="*/ 1399822 w 2576493"/>
              <a:gd name="connsiteY1" fmla="*/ 419 h 248775"/>
              <a:gd name="connsiteX2" fmla="*/ 1467556 w 2576493"/>
              <a:gd name="connsiteY2" fmla="*/ 248775 h 248775"/>
              <a:gd name="connsiteX3" fmla="*/ 1555636 w 2576493"/>
              <a:gd name="connsiteY3" fmla="*/ 1891 h 248775"/>
              <a:gd name="connsiteX4" fmla="*/ 2576493 w 2576493"/>
              <a:gd name="connsiteY4" fmla="*/ 0 h 248775"/>
              <a:gd name="connsiteX0" fmla="*/ 0 w 2576493"/>
              <a:gd name="connsiteY0" fmla="*/ 419 h 99200"/>
              <a:gd name="connsiteX1" fmla="*/ 1399822 w 2576493"/>
              <a:gd name="connsiteY1" fmla="*/ 419 h 99200"/>
              <a:gd name="connsiteX2" fmla="*/ 1479631 w 2576493"/>
              <a:gd name="connsiteY2" fmla="*/ 99200 h 99200"/>
              <a:gd name="connsiteX3" fmla="*/ 1555636 w 2576493"/>
              <a:gd name="connsiteY3" fmla="*/ 1891 h 99200"/>
              <a:gd name="connsiteX4" fmla="*/ 2576493 w 2576493"/>
              <a:gd name="connsiteY4" fmla="*/ 0 h 99200"/>
              <a:gd name="connsiteX0" fmla="*/ 0 w 2313845"/>
              <a:gd name="connsiteY0" fmla="*/ 419 h 99200"/>
              <a:gd name="connsiteX1" fmla="*/ 1137174 w 2313845"/>
              <a:gd name="connsiteY1" fmla="*/ 419 h 99200"/>
              <a:gd name="connsiteX2" fmla="*/ 1216983 w 2313845"/>
              <a:gd name="connsiteY2" fmla="*/ 99200 h 99200"/>
              <a:gd name="connsiteX3" fmla="*/ 1292988 w 2313845"/>
              <a:gd name="connsiteY3" fmla="*/ 1891 h 99200"/>
              <a:gd name="connsiteX4" fmla="*/ 2313845 w 2313845"/>
              <a:gd name="connsiteY4" fmla="*/ 0 h 99200"/>
              <a:gd name="connsiteX0" fmla="*/ 0 w 2313845"/>
              <a:gd name="connsiteY0" fmla="*/ 419 h 99200"/>
              <a:gd name="connsiteX1" fmla="*/ 1049474 w 2313845"/>
              <a:gd name="connsiteY1" fmla="*/ 419 h 99200"/>
              <a:gd name="connsiteX2" fmla="*/ 1216983 w 2313845"/>
              <a:gd name="connsiteY2" fmla="*/ 99200 h 99200"/>
              <a:gd name="connsiteX3" fmla="*/ 1292988 w 2313845"/>
              <a:gd name="connsiteY3" fmla="*/ 1891 h 99200"/>
              <a:gd name="connsiteX4" fmla="*/ 2313845 w 2313845"/>
              <a:gd name="connsiteY4" fmla="*/ 0 h 99200"/>
              <a:gd name="connsiteX0" fmla="*/ 0 w 2313845"/>
              <a:gd name="connsiteY0" fmla="*/ 419 h 99200"/>
              <a:gd name="connsiteX1" fmla="*/ 1049474 w 2313845"/>
              <a:gd name="connsiteY1" fmla="*/ 419 h 99200"/>
              <a:gd name="connsiteX2" fmla="*/ 1163231 w 2313845"/>
              <a:gd name="connsiteY2" fmla="*/ 99200 h 99200"/>
              <a:gd name="connsiteX3" fmla="*/ 1292988 w 2313845"/>
              <a:gd name="connsiteY3" fmla="*/ 1891 h 99200"/>
              <a:gd name="connsiteX4" fmla="*/ 2313845 w 2313845"/>
              <a:gd name="connsiteY4" fmla="*/ 0 h 99200"/>
              <a:gd name="connsiteX0" fmla="*/ 0 w 2313845"/>
              <a:gd name="connsiteY0" fmla="*/ 419 h 99200"/>
              <a:gd name="connsiteX1" fmla="*/ 1049474 w 2313845"/>
              <a:gd name="connsiteY1" fmla="*/ 419 h 99200"/>
              <a:gd name="connsiteX2" fmla="*/ 1163231 w 2313845"/>
              <a:gd name="connsiteY2" fmla="*/ 99200 h 99200"/>
              <a:gd name="connsiteX3" fmla="*/ 1270356 w 2313845"/>
              <a:gd name="connsiteY3" fmla="*/ 1891 h 99200"/>
              <a:gd name="connsiteX4" fmla="*/ 2313845 w 2313845"/>
              <a:gd name="connsiteY4" fmla="*/ 0 h 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3845" h="99200">
                <a:moveTo>
                  <a:pt x="0" y="419"/>
                </a:moveTo>
                <a:lnTo>
                  <a:pt x="1049474" y="419"/>
                </a:lnTo>
                <a:lnTo>
                  <a:pt x="1163231" y="99200"/>
                </a:lnTo>
                <a:lnTo>
                  <a:pt x="1270356" y="1891"/>
                </a:lnTo>
                <a:lnTo>
                  <a:pt x="2313845" y="0"/>
                </a:lnTo>
              </a:path>
            </a:pathLst>
          </a:cu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37FDF38-C253-4306-9F97-F8E12CB12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826" y="1398423"/>
            <a:ext cx="3729174" cy="26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7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F71675-D8FC-4EFF-AB29-28FE4DAB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4" y="31725"/>
            <a:ext cx="8216900" cy="276999"/>
          </a:xfrm>
        </p:spPr>
        <p:txBody>
          <a:bodyPr/>
          <a:lstStyle/>
          <a:p>
            <a:r>
              <a:rPr lang="fr-FR" sz="2000" dirty="0"/>
              <a:t>Organisation de la Direction Sites, Services et Solutions</a:t>
            </a:r>
          </a:p>
        </p:txBody>
      </p:sp>
      <p:cxnSp>
        <p:nvCxnSpPr>
          <p:cNvPr id="49" name="Connecteur en angle 92">
            <a:extLst>
              <a:ext uri="{FF2B5EF4-FFF2-40B4-BE49-F238E27FC236}">
                <a16:creationId xmlns:a16="http://schemas.microsoft.com/office/drawing/2014/main" id="{96F02C08-202D-4626-A5D1-C2FE32A35D29}"/>
              </a:ext>
            </a:extLst>
          </p:cNvPr>
          <p:cNvCxnSpPr>
            <a:cxnSpLocks/>
            <a:stCxn id="53" idx="2"/>
            <a:endCxn id="60" idx="0"/>
          </p:cNvCxnSpPr>
          <p:nvPr/>
        </p:nvCxnSpPr>
        <p:spPr bwMode="auto">
          <a:xfrm rot="5400000">
            <a:off x="2927852" y="285746"/>
            <a:ext cx="230240" cy="305083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50" name="Connecteur en angle 92">
            <a:extLst>
              <a:ext uri="{FF2B5EF4-FFF2-40B4-BE49-F238E27FC236}">
                <a16:creationId xmlns:a16="http://schemas.microsoft.com/office/drawing/2014/main" id="{1F7CC28A-402D-4E67-90B6-6CE06EF80472}"/>
              </a:ext>
            </a:extLst>
          </p:cNvPr>
          <p:cNvCxnSpPr>
            <a:cxnSpLocks/>
            <a:stCxn id="53" idx="2"/>
          </p:cNvCxnSpPr>
          <p:nvPr/>
        </p:nvCxnSpPr>
        <p:spPr bwMode="auto">
          <a:xfrm rot="16200000" flipH="1">
            <a:off x="5974147" y="290287"/>
            <a:ext cx="230241" cy="304175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A5C4C783-3AE7-4C43-9BCF-2EE2BD3A934B}"/>
              </a:ext>
            </a:extLst>
          </p:cNvPr>
          <p:cNvSpPr/>
          <p:nvPr/>
        </p:nvSpPr>
        <p:spPr bwMode="auto">
          <a:xfrm>
            <a:off x="3369291" y="1191673"/>
            <a:ext cx="2398197" cy="504371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13264A"/>
              </a:buClr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Direction Sites, Services et Solutions</a:t>
            </a:r>
          </a:p>
        </p:txBody>
      </p:sp>
      <p:cxnSp>
        <p:nvCxnSpPr>
          <p:cNvPr id="28" name="Connecteur en angle 92">
            <a:extLst>
              <a:ext uri="{FF2B5EF4-FFF2-40B4-BE49-F238E27FC236}">
                <a16:creationId xmlns:a16="http://schemas.microsoft.com/office/drawing/2014/main" id="{8A9F9CC0-2C8D-46B6-BDC8-00C041D482E7}"/>
              </a:ext>
            </a:extLst>
          </p:cNvPr>
          <p:cNvCxnSpPr>
            <a:cxnSpLocks/>
            <a:endCxn id="56" idx="1"/>
          </p:cNvCxnSpPr>
          <p:nvPr/>
        </p:nvCxnSpPr>
        <p:spPr bwMode="auto">
          <a:xfrm rot="16200000" flipH="1">
            <a:off x="189985" y="2282223"/>
            <a:ext cx="532855" cy="205973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9" name="Connecteur en angle 92">
            <a:extLst>
              <a:ext uri="{FF2B5EF4-FFF2-40B4-BE49-F238E27FC236}">
                <a16:creationId xmlns:a16="http://schemas.microsoft.com/office/drawing/2014/main" id="{5F4CE2E4-139C-44CE-8B16-69BEEC7774AF}"/>
              </a:ext>
            </a:extLst>
          </p:cNvPr>
          <p:cNvCxnSpPr>
            <a:cxnSpLocks/>
            <a:endCxn id="16" idx="1"/>
          </p:cNvCxnSpPr>
          <p:nvPr/>
        </p:nvCxnSpPr>
        <p:spPr bwMode="auto">
          <a:xfrm rot="16200000" flipH="1">
            <a:off x="-404982" y="2833861"/>
            <a:ext cx="1713926" cy="197109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0" name="Connecteur en angle 92">
            <a:extLst>
              <a:ext uri="{FF2B5EF4-FFF2-40B4-BE49-F238E27FC236}">
                <a16:creationId xmlns:a16="http://schemas.microsoft.com/office/drawing/2014/main" id="{2D23E78B-1521-4D25-846E-71F7A9A651A2}"/>
              </a:ext>
            </a:extLst>
          </p:cNvPr>
          <p:cNvCxnSpPr>
            <a:cxnSpLocks/>
            <a:endCxn id="17" idx="1"/>
          </p:cNvCxnSpPr>
          <p:nvPr/>
        </p:nvCxnSpPr>
        <p:spPr bwMode="auto">
          <a:xfrm rot="16200000" flipH="1">
            <a:off x="-683785" y="3018411"/>
            <a:ext cx="2266989" cy="19256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4EEEC3D0-C1EC-4F7E-8442-655CBDC0ECE0}"/>
              </a:ext>
            </a:extLst>
          </p:cNvPr>
          <p:cNvGrpSpPr/>
          <p:nvPr/>
        </p:nvGrpSpPr>
        <p:grpSpPr>
          <a:xfrm>
            <a:off x="545992" y="2446318"/>
            <a:ext cx="2270809" cy="1991704"/>
            <a:chOff x="1328909" y="3014735"/>
            <a:chExt cx="2270809" cy="226121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7F5561-2531-421E-AB05-048BEF122985}"/>
                </a:ext>
              </a:extLst>
            </p:cNvPr>
            <p:cNvSpPr/>
            <p:nvPr/>
          </p:nvSpPr>
          <p:spPr bwMode="auto">
            <a:xfrm>
              <a:off x="1333453" y="4351913"/>
              <a:ext cx="2257402" cy="3752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13264A"/>
                </a:buClr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srgbClr val="13264A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 Pôle Achats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13264A"/>
                </a:buClr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srgbClr val="13264A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Informatique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0BC96D0-8375-49B5-95D3-84A514622EE4}"/>
                </a:ext>
              </a:extLst>
            </p:cNvPr>
            <p:cNvSpPr/>
            <p:nvPr/>
          </p:nvSpPr>
          <p:spPr bwMode="auto">
            <a:xfrm>
              <a:off x="1328909" y="4844912"/>
              <a:ext cx="2257402" cy="431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lnSpc>
                  <a:spcPct val="85000"/>
                </a:lnSpc>
                <a:spcBef>
                  <a:spcPts val="0"/>
                </a:spcBef>
                <a:buClr>
                  <a:srgbClr val="13264A"/>
                </a:buClr>
              </a:pPr>
              <a:r>
                <a:rPr lang="fr-FR" sz="900" b="1">
                  <a:solidFill>
                    <a:srgbClr val="13264A"/>
                  </a:solidFill>
                </a:rPr>
                <a:t>Pôle Outils, Processus et Qualité Achat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EE22DF4-B5F9-4A32-81B7-C79B99628026}"/>
                </a:ext>
              </a:extLst>
            </p:cNvPr>
            <p:cNvSpPr/>
            <p:nvPr/>
          </p:nvSpPr>
          <p:spPr bwMode="auto">
            <a:xfrm>
              <a:off x="1342316" y="3014735"/>
              <a:ext cx="2257402" cy="4662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lnSpc>
                  <a:spcPct val="85000"/>
                </a:lnSpc>
                <a:spcBef>
                  <a:spcPts val="0"/>
                </a:spcBef>
                <a:buClr>
                  <a:srgbClr val="13264A"/>
                </a:buClr>
              </a:pPr>
              <a:r>
                <a:rPr lang="fr-FR" sz="900" b="1">
                  <a:solidFill>
                    <a:srgbClr val="13264A"/>
                  </a:solidFill>
                </a:rPr>
                <a:t>Pôle Achats</a:t>
              </a:r>
            </a:p>
            <a:p>
              <a:pPr algn="ctr" defTabSz="914400">
                <a:lnSpc>
                  <a:spcPct val="85000"/>
                </a:lnSpc>
                <a:spcBef>
                  <a:spcPts val="0"/>
                </a:spcBef>
                <a:buClr>
                  <a:srgbClr val="13264A"/>
                </a:buClr>
              </a:pPr>
              <a:r>
                <a:rPr lang="fr-FR" sz="900" b="1">
                  <a:solidFill>
                    <a:srgbClr val="13264A"/>
                  </a:solidFill>
                </a:rPr>
                <a:t>Facilities &amp; Immobilier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0A490E-53D8-4334-BA13-7462F7E14CDB}"/>
                </a:ext>
              </a:extLst>
            </p:cNvPr>
            <p:cNvSpPr/>
            <p:nvPr/>
          </p:nvSpPr>
          <p:spPr bwMode="auto">
            <a:xfrm>
              <a:off x="1342316" y="3624017"/>
              <a:ext cx="2257402" cy="5848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13264A"/>
                </a:buClr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srgbClr val="13264A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Pôle Achats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13264A"/>
                </a:buClr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>
                  <a:ln>
                    <a:noFill/>
                  </a:ln>
                  <a:solidFill>
                    <a:srgbClr val="13264A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Prestations Intellectuelles &amp; Sous-traitance Marketing &amp; Communication</a:t>
              </a:r>
            </a:p>
          </p:txBody>
        </p:sp>
      </p:grpSp>
      <p:cxnSp>
        <p:nvCxnSpPr>
          <p:cNvPr id="62" name="Connecteur en angle 92">
            <a:extLst>
              <a:ext uri="{FF2B5EF4-FFF2-40B4-BE49-F238E27FC236}">
                <a16:creationId xmlns:a16="http://schemas.microsoft.com/office/drawing/2014/main" id="{0F6C4C07-CC35-4789-A8BD-CF04749E200B}"/>
              </a:ext>
            </a:extLst>
          </p:cNvPr>
          <p:cNvCxnSpPr>
            <a:cxnSpLocks/>
            <a:endCxn id="57" idx="1"/>
          </p:cNvCxnSpPr>
          <p:nvPr/>
        </p:nvCxnSpPr>
        <p:spPr bwMode="auto">
          <a:xfrm rot="16200000" flipH="1">
            <a:off x="-52607" y="2628532"/>
            <a:ext cx="1018038" cy="205974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CD10405A-566F-42D7-8EE3-814C2AB93756}"/>
              </a:ext>
            </a:extLst>
          </p:cNvPr>
          <p:cNvSpPr/>
          <p:nvPr/>
        </p:nvSpPr>
        <p:spPr bwMode="auto">
          <a:xfrm>
            <a:off x="218307" y="1926284"/>
            <a:ext cx="2598493" cy="3632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13264A"/>
              </a:buClr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13264A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Direction </a:t>
            </a:r>
            <a:b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13264A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</a:b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13264A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Achats Groupe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9B252E-6DAE-4DAA-85E1-5C2B771A56FC}"/>
              </a:ext>
            </a:extLst>
          </p:cNvPr>
          <p:cNvSpPr/>
          <p:nvPr/>
        </p:nvSpPr>
        <p:spPr bwMode="auto">
          <a:xfrm>
            <a:off x="3369291" y="435678"/>
            <a:ext cx="2398197" cy="66305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13264A"/>
              </a:buClr>
              <a:buSzTx/>
              <a:buFontTx/>
              <a:buNone/>
              <a:tabLst/>
              <a:defRPr/>
            </a:pPr>
            <a:r>
              <a:rPr lang="fr-FR" sz="1100" b="1" dirty="0">
                <a:solidFill>
                  <a:srgbClr val="FFFFFF"/>
                </a:solidFill>
              </a:rPr>
              <a:t>Direction de la transformation de l'innovation et des solutions partagées groupe (DTIPS) 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A70264A-C432-4684-95BF-D492EE99FB71}"/>
              </a:ext>
            </a:extLst>
          </p:cNvPr>
          <p:cNvCxnSpPr>
            <a:cxnSpLocks/>
            <a:stCxn id="53" idx="0"/>
            <a:endCxn id="26" idx="2"/>
          </p:cNvCxnSpPr>
          <p:nvPr/>
        </p:nvCxnSpPr>
        <p:spPr>
          <a:xfrm flipV="1">
            <a:off x="4568390" y="1098737"/>
            <a:ext cx="0" cy="929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EBDB959-F374-4611-8D4D-ADD199AE76E2}"/>
              </a:ext>
            </a:extLst>
          </p:cNvPr>
          <p:cNvSpPr/>
          <p:nvPr/>
        </p:nvSpPr>
        <p:spPr bwMode="auto">
          <a:xfrm>
            <a:off x="3264602" y="1927050"/>
            <a:ext cx="2598493" cy="366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13264A"/>
              </a:buClr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13264A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Département </a:t>
            </a:r>
            <a:b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13264A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</a:b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13264A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Environnement Professionnel</a:t>
            </a:r>
          </a:p>
        </p:txBody>
      </p:sp>
      <p:cxnSp>
        <p:nvCxnSpPr>
          <p:cNvPr id="27" name="Connecteur en angle 92">
            <a:extLst>
              <a:ext uri="{FF2B5EF4-FFF2-40B4-BE49-F238E27FC236}">
                <a16:creationId xmlns:a16="http://schemas.microsoft.com/office/drawing/2014/main" id="{76AA16ED-6216-493E-BBC6-A569E0EF309E}"/>
              </a:ext>
            </a:extLst>
          </p:cNvPr>
          <p:cNvCxnSpPr>
            <a:cxnSpLocks/>
            <a:endCxn id="33" idx="1"/>
          </p:cNvCxnSpPr>
          <p:nvPr/>
        </p:nvCxnSpPr>
        <p:spPr bwMode="auto">
          <a:xfrm rot="16200000" flipH="1">
            <a:off x="3342459" y="2359797"/>
            <a:ext cx="311631" cy="19711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1" name="Connecteur en angle 92">
            <a:extLst>
              <a:ext uri="{FF2B5EF4-FFF2-40B4-BE49-F238E27FC236}">
                <a16:creationId xmlns:a16="http://schemas.microsoft.com/office/drawing/2014/main" id="{046C3B50-29AD-4411-A8B1-59CCB723307B}"/>
              </a:ext>
            </a:extLst>
          </p:cNvPr>
          <p:cNvCxnSpPr>
            <a:cxnSpLocks/>
            <a:endCxn id="34" idx="1"/>
          </p:cNvCxnSpPr>
          <p:nvPr/>
        </p:nvCxnSpPr>
        <p:spPr bwMode="auto">
          <a:xfrm rot="16200000" flipH="1">
            <a:off x="3137764" y="2562933"/>
            <a:ext cx="729881" cy="205974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B9BC8CC8-1651-46B9-800D-D88EA2A5255D}"/>
              </a:ext>
            </a:extLst>
          </p:cNvPr>
          <p:cNvGrpSpPr/>
          <p:nvPr/>
        </p:nvGrpSpPr>
        <p:grpSpPr>
          <a:xfrm>
            <a:off x="3596829" y="2454171"/>
            <a:ext cx="2266264" cy="736685"/>
            <a:chOff x="1333454" y="2541654"/>
            <a:chExt cx="2266264" cy="83637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E325893-F06E-4C5B-8C60-E1432CC99C16}"/>
                </a:ext>
              </a:extLst>
            </p:cNvPr>
            <p:cNvSpPr/>
            <p:nvPr/>
          </p:nvSpPr>
          <p:spPr bwMode="auto">
            <a:xfrm>
              <a:off x="1333454" y="2541654"/>
              <a:ext cx="2257402" cy="3632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lnSpc>
                  <a:spcPct val="85000"/>
                </a:lnSpc>
                <a:spcBef>
                  <a:spcPts val="0"/>
                </a:spcBef>
                <a:buClr>
                  <a:srgbClr val="13264A"/>
                </a:buClr>
              </a:pPr>
              <a:r>
                <a:rPr lang="fr-FR" sz="900" b="1">
                  <a:solidFill>
                    <a:srgbClr val="13264A"/>
                  </a:solidFill>
                </a:rPr>
                <a:t>Gestion des sites VYV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5E6CB0A-5259-4AE3-9225-4BF9033ED01A}"/>
                </a:ext>
              </a:extLst>
            </p:cNvPr>
            <p:cNvSpPr/>
            <p:nvPr/>
          </p:nvSpPr>
          <p:spPr bwMode="auto">
            <a:xfrm>
              <a:off x="1342316" y="3014735"/>
              <a:ext cx="2257402" cy="3632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lnSpc>
                  <a:spcPct val="85000"/>
                </a:lnSpc>
                <a:spcBef>
                  <a:spcPts val="0"/>
                </a:spcBef>
                <a:buClr>
                  <a:srgbClr val="13264A"/>
                </a:buClr>
              </a:pPr>
              <a:r>
                <a:rPr lang="fr-FR" sz="900" b="1">
                  <a:solidFill>
                    <a:srgbClr val="13264A"/>
                  </a:solidFill>
                </a:rPr>
                <a:t>Gestion des parcs auto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6D9A194-98F9-4FD2-B237-AE415B5C8D08}"/>
              </a:ext>
            </a:extLst>
          </p:cNvPr>
          <p:cNvSpPr/>
          <p:nvPr/>
        </p:nvSpPr>
        <p:spPr bwMode="auto">
          <a:xfrm>
            <a:off x="6192081" y="1943354"/>
            <a:ext cx="2598493" cy="366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lnSpc>
                <a:spcPct val="85000"/>
              </a:lnSpc>
              <a:spcBef>
                <a:spcPts val="600"/>
              </a:spcBef>
              <a:buClr>
                <a:srgbClr val="13264A"/>
              </a:buClr>
              <a:defRPr/>
            </a:pPr>
            <a:r>
              <a:rPr lang="fr-FR" sz="1100" b="1" dirty="0">
                <a:solidFill>
                  <a:srgbClr val="13264A"/>
                </a:solidFill>
              </a:rPr>
              <a:t>Pilotage Projets données immobilière</a:t>
            </a:r>
          </a:p>
        </p:txBody>
      </p:sp>
    </p:spTree>
    <p:extLst>
      <p:ext uri="{BB962C8B-B14F-4D97-AF65-F5344CB8AC3E}">
        <p14:creationId xmlns:p14="http://schemas.microsoft.com/office/powerpoint/2010/main" val="328306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34135AE-7BF6-4D35-A4C1-F2D62CF763BE}"/>
              </a:ext>
            </a:extLst>
          </p:cNvPr>
          <p:cNvCxnSpPr>
            <a:cxnSpLocks/>
          </p:cNvCxnSpPr>
          <p:nvPr/>
        </p:nvCxnSpPr>
        <p:spPr>
          <a:xfrm>
            <a:off x="4350911" y="1809495"/>
            <a:ext cx="1620" cy="315362"/>
          </a:xfrm>
          <a:prstGeom prst="line">
            <a:avLst/>
          </a:prstGeom>
          <a:ln w="127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92">
            <a:extLst>
              <a:ext uri="{FF2B5EF4-FFF2-40B4-BE49-F238E27FC236}">
                <a16:creationId xmlns:a16="http://schemas.microsoft.com/office/drawing/2014/main" id="{DC0C6BDD-7757-4FEF-B63E-DEAF432C9BE6}"/>
              </a:ext>
            </a:extLst>
          </p:cNvPr>
          <p:cNvCxnSpPr>
            <a:cxnSpLocks/>
          </p:cNvCxnSpPr>
          <p:nvPr/>
        </p:nvCxnSpPr>
        <p:spPr bwMode="auto">
          <a:xfrm>
            <a:off x="4352531" y="1797801"/>
            <a:ext cx="2956904" cy="465655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FCF71675-D8FC-4EFF-AB29-28FE4DAB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4" y="65579"/>
            <a:ext cx="9071666" cy="332399"/>
          </a:xfrm>
        </p:spPr>
        <p:txBody>
          <a:bodyPr/>
          <a:lstStyle/>
          <a:p>
            <a:r>
              <a:rPr lang="fr-FR" sz="2400" dirty="0">
                <a:ea typeface="MS PGothic"/>
              </a:rPr>
              <a:t>Organisation détaillée de la Direction Achats Groupe au 06/02/2023</a:t>
            </a:r>
            <a:endParaRPr lang="fr-FR" sz="2400" dirty="0"/>
          </a:p>
        </p:txBody>
      </p:sp>
      <p:cxnSp>
        <p:nvCxnSpPr>
          <p:cNvPr id="49" name="Connecteur en angle 92">
            <a:extLst>
              <a:ext uri="{FF2B5EF4-FFF2-40B4-BE49-F238E27FC236}">
                <a16:creationId xmlns:a16="http://schemas.microsoft.com/office/drawing/2014/main" id="{96F02C08-202D-4626-A5D1-C2FE32A35D29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318217" y="134298"/>
            <a:ext cx="748676" cy="331995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A5C4C783-3AE7-4C43-9BCF-2EE2BD3A934B}"/>
              </a:ext>
            </a:extLst>
          </p:cNvPr>
          <p:cNvSpPr/>
          <p:nvPr/>
        </p:nvSpPr>
        <p:spPr bwMode="auto">
          <a:xfrm>
            <a:off x="3328059" y="802683"/>
            <a:ext cx="2398197" cy="35125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13264A"/>
              </a:buClr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Direction des Achats Groupe</a:t>
            </a:r>
          </a:p>
        </p:txBody>
      </p:sp>
      <p:graphicFrame>
        <p:nvGraphicFramePr>
          <p:cNvPr id="95" name="Tableau 94">
            <a:extLst>
              <a:ext uri="{FF2B5EF4-FFF2-40B4-BE49-F238E27FC236}">
                <a16:creationId xmlns:a16="http://schemas.microsoft.com/office/drawing/2014/main" id="{24552D19-D983-44E1-95F5-3E99436C0E01}"/>
              </a:ext>
            </a:extLst>
          </p:cNvPr>
          <p:cNvGraphicFramePr>
            <a:graphicFrameLocks noGrp="1"/>
          </p:cNvGraphicFramePr>
          <p:nvPr/>
        </p:nvGraphicFramePr>
        <p:xfrm>
          <a:off x="3328059" y="1170551"/>
          <a:ext cx="2398197" cy="2367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4852">
                  <a:extLst>
                    <a:ext uri="{9D8B030D-6E8A-4147-A177-3AD203B41FA5}">
                      <a16:colId xmlns:a16="http://schemas.microsoft.com/office/drawing/2014/main" val="1475006001"/>
                    </a:ext>
                  </a:extLst>
                </a:gridCol>
                <a:gridCol w="303345">
                  <a:extLst>
                    <a:ext uri="{9D8B030D-6E8A-4147-A177-3AD203B41FA5}">
                      <a16:colId xmlns:a16="http://schemas.microsoft.com/office/drawing/2014/main" val="2984317107"/>
                    </a:ext>
                  </a:extLst>
                </a:gridCol>
              </a:tblGrid>
              <a:tr h="2367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1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Martine </a:t>
                      </a:r>
                      <a:r>
                        <a:rPr lang="fr-FR" sz="800" b="1" i="1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Sivrière-Lhommé</a:t>
                      </a:r>
                      <a:endParaRPr lang="fr-FR" sz="800" b="1" i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i="1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07041"/>
                  </a:ext>
                </a:extLst>
              </a:tr>
            </a:tbl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:a16="http://schemas.microsoft.com/office/drawing/2014/main" id="{CD10405A-566F-42D7-8EE3-814C2AB93756}"/>
              </a:ext>
            </a:extLst>
          </p:cNvPr>
          <p:cNvSpPr/>
          <p:nvPr/>
        </p:nvSpPr>
        <p:spPr bwMode="auto">
          <a:xfrm>
            <a:off x="194434" y="2091446"/>
            <a:ext cx="2052184" cy="36329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13264A"/>
              </a:buClr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13264A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Facilities et Immobilier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031E24-1BE7-4C86-B9FF-BA050BD9388D}"/>
              </a:ext>
            </a:extLst>
          </p:cNvPr>
          <p:cNvSpPr/>
          <p:nvPr/>
        </p:nvSpPr>
        <p:spPr bwMode="auto">
          <a:xfrm>
            <a:off x="3328059" y="2096682"/>
            <a:ext cx="2052184" cy="36329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13264A"/>
              </a:buClr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13264A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     Prestations Intellectuelles, 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13264A"/>
              </a:buClr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13264A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S/T, Marketing &amp; Communication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92047D-C368-4E9A-9F1A-AEF4E23DDFD4}"/>
              </a:ext>
            </a:extLst>
          </p:cNvPr>
          <p:cNvSpPr/>
          <p:nvPr/>
        </p:nvSpPr>
        <p:spPr bwMode="auto">
          <a:xfrm>
            <a:off x="6543343" y="2096682"/>
            <a:ext cx="2052184" cy="36329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13264A"/>
              </a:buClr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13264A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Informatique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D3D72C8-0A90-4AF4-920A-9B120927A005}"/>
              </a:ext>
            </a:extLst>
          </p:cNvPr>
          <p:cNvSpPr/>
          <p:nvPr/>
        </p:nvSpPr>
        <p:spPr bwMode="auto">
          <a:xfrm>
            <a:off x="6544658" y="593538"/>
            <a:ext cx="2217601" cy="33719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13264A"/>
              </a:buClr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13264A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     Outils, Processus et Qualité Achats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23D9E2-EC72-4BDE-AD45-E0234F9DC688}"/>
              </a:ext>
            </a:extLst>
          </p:cNvPr>
          <p:cNvSpPr/>
          <p:nvPr/>
        </p:nvSpPr>
        <p:spPr>
          <a:xfrm>
            <a:off x="6537825" y="593538"/>
            <a:ext cx="261445" cy="144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1" dirty="0">
                <a:solidFill>
                  <a:prstClr val="white"/>
                </a:solidFill>
                <a:latin typeface="Calibri"/>
              </a:rPr>
              <a:t>2+1</a:t>
            </a: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EDA80C5-1389-4F46-B0C7-8EBC68BB48E0}"/>
              </a:ext>
            </a:extLst>
          </p:cNvPr>
          <p:cNvSpPr/>
          <p:nvPr/>
        </p:nvSpPr>
        <p:spPr>
          <a:xfrm>
            <a:off x="3359768" y="2113047"/>
            <a:ext cx="318432" cy="144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D885AE4-8F77-47DE-8A15-29820849D123}"/>
              </a:ext>
            </a:extLst>
          </p:cNvPr>
          <p:cNvSpPr/>
          <p:nvPr/>
        </p:nvSpPr>
        <p:spPr>
          <a:xfrm>
            <a:off x="212037" y="2096682"/>
            <a:ext cx="257236" cy="144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5+1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05047B0-9506-4623-83F5-EA87516FA2BA}"/>
              </a:ext>
            </a:extLst>
          </p:cNvPr>
          <p:cNvSpPr/>
          <p:nvPr/>
        </p:nvSpPr>
        <p:spPr>
          <a:xfrm>
            <a:off x="6559200" y="2112532"/>
            <a:ext cx="318432" cy="144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cxnSp>
        <p:nvCxnSpPr>
          <p:cNvPr id="51" name="Connecteur en angle 92">
            <a:extLst>
              <a:ext uri="{FF2B5EF4-FFF2-40B4-BE49-F238E27FC236}">
                <a16:creationId xmlns:a16="http://schemas.microsoft.com/office/drawing/2014/main" id="{6DBA779F-0875-43CD-8DDB-DA956881FC05}"/>
              </a:ext>
            </a:extLst>
          </p:cNvPr>
          <p:cNvCxnSpPr>
            <a:cxnSpLocks/>
          </p:cNvCxnSpPr>
          <p:nvPr/>
        </p:nvCxnSpPr>
        <p:spPr bwMode="auto">
          <a:xfrm>
            <a:off x="5726256" y="1094712"/>
            <a:ext cx="811569" cy="384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aphicFrame>
        <p:nvGraphicFramePr>
          <p:cNvPr id="57" name="Tableau 56">
            <a:extLst>
              <a:ext uri="{FF2B5EF4-FFF2-40B4-BE49-F238E27FC236}">
                <a16:creationId xmlns:a16="http://schemas.microsoft.com/office/drawing/2014/main" id="{18354FB6-7B88-4468-9B15-CBBD0CB45B9D}"/>
              </a:ext>
            </a:extLst>
          </p:cNvPr>
          <p:cNvGraphicFramePr>
            <a:graphicFrameLocks noGrp="1"/>
          </p:cNvGraphicFramePr>
          <p:nvPr/>
        </p:nvGraphicFramePr>
        <p:xfrm>
          <a:off x="197673" y="2480688"/>
          <a:ext cx="2048945" cy="605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9776">
                  <a:extLst>
                    <a:ext uri="{9D8B030D-6E8A-4147-A177-3AD203B41FA5}">
                      <a16:colId xmlns:a16="http://schemas.microsoft.com/office/drawing/2014/main" val="1475006001"/>
                    </a:ext>
                  </a:extLst>
                </a:gridCol>
                <a:gridCol w="259169">
                  <a:extLst>
                    <a:ext uri="{9D8B030D-6E8A-4147-A177-3AD203B41FA5}">
                      <a16:colId xmlns:a16="http://schemas.microsoft.com/office/drawing/2014/main" val="2984317107"/>
                    </a:ext>
                  </a:extLst>
                </a:gridCol>
              </a:tblGrid>
              <a:tr h="2017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i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Claude Louvigné (Responsable d’équipe)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i="1"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07041"/>
                  </a:ext>
                </a:extLst>
              </a:tr>
              <a:tr h="2017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i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Béatrice </a:t>
                      </a:r>
                      <a:r>
                        <a:rPr lang="fr-FR" sz="800" b="0" i="1" kern="120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Bondu</a:t>
                      </a:r>
                      <a:r>
                        <a:rPr lang="fr-FR" sz="800" b="0" i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(Acheteur)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i="1"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304248"/>
                  </a:ext>
                </a:extLst>
              </a:tr>
              <a:tr h="2017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i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Claire </a:t>
                      </a:r>
                      <a:r>
                        <a:rPr lang="fr-FR" sz="800" b="0" i="1" kern="120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Bannier</a:t>
                      </a:r>
                      <a:r>
                        <a:rPr lang="fr-FR" sz="800" b="0" i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(Acheteur)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i="1"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849041"/>
                  </a:ext>
                </a:extLst>
              </a:tr>
            </a:tbl>
          </a:graphicData>
        </a:graphic>
      </p:graphicFrame>
      <p:graphicFrame>
        <p:nvGraphicFramePr>
          <p:cNvPr id="58" name="Tableau 57">
            <a:extLst>
              <a:ext uri="{FF2B5EF4-FFF2-40B4-BE49-F238E27FC236}">
                <a16:creationId xmlns:a16="http://schemas.microsoft.com/office/drawing/2014/main" id="{CED3FFE2-E608-43F9-8F53-7F7E6F461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698308"/>
              </p:ext>
            </p:extLst>
          </p:nvPr>
        </p:nvGraphicFramePr>
        <p:xfrm>
          <a:off x="3344530" y="2491307"/>
          <a:ext cx="2035713" cy="1309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2605">
                  <a:extLst>
                    <a:ext uri="{9D8B030D-6E8A-4147-A177-3AD203B41FA5}">
                      <a16:colId xmlns:a16="http://schemas.microsoft.com/office/drawing/2014/main" val="1475006001"/>
                    </a:ext>
                  </a:extLst>
                </a:gridCol>
                <a:gridCol w="243108">
                  <a:extLst>
                    <a:ext uri="{9D8B030D-6E8A-4147-A177-3AD203B41FA5}">
                      <a16:colId xmlns:a16="http://schemas.microsoft.com/office/drawing/2014/main" val="2984317107"/>
                    </a:ext>
                  </a:extLst>
                </a:gridCol>
              </a:tblGrid>
              <a:tr h="2210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i="1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Hervé Lemonnier </a:t>
                      </a:r>
                      <a:r>
                        <a:rPr lang="fr-FR" sz="800" b="0" i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(Responsable d’équipe</a:t>
                      </a:r>
                      <a:r>
                        <a:rPr lang="fr-FR" sz="8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800" b="0" i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i="1"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07041"/>
                  </a:ext>
                </a:extLst>
              </a:tr>
              <a:tr h="221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Lucile Rossignol (Acheteur) en congés maternité remplacé par Maxime </a:t>
                      </a:r>
                      <a:r>
                        <a:rPr lang="pl-PL" sz="8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POLKOWNIK</a:t>
                      </a:r>
                      <a:endParaRPr lang="fr-FR" sz="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i="1"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304248"/>
                  </a:ext>
                </a:extLst>
              </a:tr>
              <a:tr h="28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Sébastien </a:t>
                      </a:r>
                      <a:r>
                        <a:rPr lang="fr-FR" sz="800" b="0" i="1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Rouby</a:t>
                      </a:r>
                      <a:r>
                        <a:rPr lang="fr-FR" sz="8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(Acheteur)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i="1"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969981"/>
                  </a:ext>
                </a:extLst>
              </a:tr>
              <a:tr h="22105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fr-FR" sz="8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Ludivine Tanguy (Acheteur)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i="1"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246437"/>
                  </a:ext>
                </a:extLst>
              </a:tr>
              <a:tr h="2210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Béatrice Roche-Bruyn (Acheteur)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i="1" dirty="0"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61047"/>
                  </a:ext>
                </a:extLst>
              </a:tr>
            </a:tbl>
          </a:graphicData>
        </a:graphic>
      </p:graphicFrame>
      <p:graphicFrame>
        <p:nvGraphicFramePr>
          <p:cNvPr id="64" name="Tableau 63">
            <a:extLst>
              <a:ext uri="{FF2B5EF4-FFF2-40B4-BE49-F238E27FC236}">
                <a16:creationId xmlns:a16="http://schemas.microsoft.com/office/drawing/2014/main" id="{1677AEBB-0E22-407E-B56D-6A80760D8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54626"/>
              </p:ext>
            </p:extLst>
          </p:nvPr>
        </p:nvGraphicFramePr>
        <p:xfrm>
          <a:off x="6543343" y="2487930"/>
          <a:ext cx="2052184" cy="1105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2605">
                  <a:extLst>
                    <a:ext uri="{9D8B030D-6E8A-4147-A177-3AD203B41FA5}">
                      <a16:colId xmlns:a16="http://schemas.microsoft.com/office/drawing/2014/main" val="1475006001"/>
                    </a:ext>
                  </a:extLst>
                </a:gridCol>
                <a:gridCol w="259579">
                  <a:extLst>
                    <a:ext uri="{9D8B030D-6E8A-4147-A177-3AD203B41FA5}">
                      <a16:colId xmlns:a16="http://schemas.microsoft.com/office/drawing/2014/main" val="2984317107"/>
                    </a:ext>
                  </a:extLst>
                </a:gridCol>
              </a:tblGrid>
              <a:tr h="22105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fr-FR" sz="800" b="0" i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Vincent Wan Fung </a:t>
                      </a:r>
                      <a:r>
                        <a:rPr lang="fr-FR" sz="800" b="0" i="1" u="none" strike="noStrike" kern="1200" noProof="0" dirty="0">
                          <a:solidFill>
                            <a:schemeClr val="dk1"/>
                          </a:solidFill>
                          <a:latin typeface="Calibri"/>
                        </a:rPr>
                        <a:t>(Responsable d’équipe)</a:t>
                      </a:r>
                      <a:endParaRPr lang="fr-FR" sz="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i="1"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304248"/>
                  </a:ext>
                </a:extLst>
              </a:tr>
              <a:tr h="221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Julie Drouet (Acheteur)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i="1"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306364"/>
                  </a:ext>
                </a:extLst>
              </a:tr>
              <a:tr h="22105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i="1" u="none" strike="noStrike" kern="1200" noProof="0" dirty="0"/>
                        <a:t>Axel </a:t>
                      </a:r>
                      <a:r>
                        <a:rPr lang="fr-FR" sz="800" b="0" i="1" u="none" strike="noStrike" kern="1200" noProof="0" dirty="0" err="1"/>
                        <a:t>Menier</a:t>
                      </a:r>
                      <a:r>
                        <a:rPr lang="fr-FR" sz="800" b="0" i="1" u="none" strike="noStrike" kern="1200" noProof="0" dirty="0"/>
                        <a:t> (Acheteur)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 b="1" i="1" dirty="0"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693544"/>
                  </a:ext>
                </a:extLst>
              </a:tr>
              <a:tr h="2210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1" u="none" strike="noStrike" kern="1200" noProof="0" dirty="0"/>
                        <a:t>Mathieu </a:t>
                      </a:r>
                      <a:r>
                        <a:rPr lang="fr-FR" sz="800" b="0" i="1" u="none" strike="noStrike" kern="1200" noProof="0" dirty="0" err="1"/>
                        <a:t>Laloyau</a:t>
                      </a:r>
                      <a:r>
                        <a:rPr lang="fr-FR" sz="800" b="0" i="1" u="none" strike="noStrike" kern="1200" noProof="0" dirty="0"/>
                        <a:t> (Acheteur)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 b="1" i="1"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325725"/>
                  </a:ext>
                </a:extLst>
              </a:tr>
              <a:tr h="22105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i="1" u="none" strike="noStrike" kern="1200" noProof="0" dirty="0"/>
                        <a:t>Recrutement en cours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 b="1" i="1" dirty="0"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079962"/>
                  </a:ext>
                </a:extLst>
              </a:tr>
            </a:tbl>
          </a:graphicData>
        </a:graphic>
      </p:graphicFrame>
      <p:graphicFrame>
        <p:nvGraphicFramePr>
          <p:cNvPr id="66" name="Tableau 65">
            <a:extLst>
              <a:ext uri="{FF2B5EF4-FFF2-40B4-BE49-F238E27FC236}">
                <a16:creationId xmlns:a16="http://schemas.microsoft.com/office/drawing/2014/main" id="{90AA79AA-1158-4797-9F7C-F1C38ACDE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330746"/>
              </p:ext>
            </p:extLst>
          </p:nvPr>
        </p:nvGraphicFramePr>
        <p:xfrm>
          <a:off x="6551491" y="914720"/>
          <a:ext cx="2217601" cy="8990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5600">
                  <a:extLst>
                    <a:ext uri="{9D8B030D-6E8A-4147-A177-3AD203B41FA5}">
                      <a16:colId xmlns:a16="http://schemas.microsoft.com/office/drawing/2014/main" val="1475006001"/>
                    </a:ext>
                  </a:extLst>
                </a:gridCol>
                <a:gridCol w="252001">
                  <a:extLst>
                    <a:ext uri="{9D8B030D-6E8A-4147-A177-3AD203B41FA5}">
                      <a16:colId xmlns:a16="http://schemas.microsoft.com/office/drawing/2014/main" val="2984317107"/>
                    </a:ext>
                  </a:extLst>
                </a:gridCol>
              </a:tblGrid>
              <a:tr h="2996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Christelle HUBERT ( Responsable d’équipe)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i="1" dirty="0"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07041"/>
                  </a:ext>
                </a:extLst>
              </a:tr>
              <a:tr h="2996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Edouard DELAMOTTE (Chef de projet SI Achat)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i="1" dirty="0"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27622"/>
                  </a:ext>
                </a:extLst>
              </a:tr>
              <a:tr h="2996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Laetitia GESBERT (Alternante)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i="1" dirty="0"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742165"/>
                  </a:ext>
                </a:extLst>
              </a:tr>
            </a:tbl>
          </a:graphicData>
        </a:graphic>
      </p:graphicFrame>
      <p:grpSp>
        <p:nvGrpSpPr>
          <p:cNvPr id="52" name="Groupe 12">
            <a:extLst>
              <a:ext uri="{FF2B5EF4-FFF2-40B4-BE49-F238E27FC236}">
                <a16:creationId xmlns:a16="http://schemas.microsoft.com/office/drawing/2014/main" id="{C911D224-7934-42C4-893B-EB19E09C5930}"/>
              </a:ext>
            </a:extLst>
          </p:cNvPr>
          <p:cNvGrpSpPr/>
          <p:nvPr/>
        </p:nvGrpSpPr>
        <p:grpSpPr>
          <a:xfrm>
            <a:off x="593147" y="3908217"/>
            <a:ext cx="7957705" cy="779756"/>
            <a:chOff x="644524" y="5820999"/>
            <a:chExt cx="8753476" cy="54610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838557A-E5B1-4B9D-9909-BC517915E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068" y="5821000"/>
              <a:ext cx="8652932" cy="546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Une organisation qui accompagne les entités sur les dossiers transverses comme sur les dossiers spécifiques métier pour mieux répondre aux enjeux et besoins des mutuelles.</a:t>
              </a:r>
            </a:p>
          </p:txBody>
        </p:sp>
        <p:cxnSp>
          <p:nvCxnSpPr>
            <p:cNvPr id="55" name="Connecteur droit 14">
              <a:extLst>
                <a:ext uri="{FF2B5EF4-FFF2-40B4-BE49-F238E27FC236}">
                  <a16:creationId xmlns:a16="http://schemas.microsoft.com/office/drawing/2014/main" id="{642419B7-C436-4C0C-AA71-2507A15D3AFE}"/>
                </a:ext>
              </a:extLst>
            </p:cNvPr>
            <p:cNvCxnSpPr/>
            <p:nvPr/>
          </p:nvCxnSpPr>
          <p:spPr bwMode="auto">
            <a:xfrm flipH="1" flipV="1">
              <a:off x="644524" y="5820999"/>
              <a:ext cx="794" cy="5461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F9D83B35-B45D-43EB-B95E-20640B87A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201606"/>
              </p:ext>
            </p:extLst>
          </p:nvPr>
        </p:nvGraphicFramePr>
        <p:xfrm>
          <a:off x="197673" y="3085836"/>
          <a:ext cx="2048945" cy="391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9776">
                  <a:extLst>
                    <a:ext uri="{9D8B030D-6E8A-4147-A177-3AD203B41FA5}">
                      <a16:colId xmlns:a16="http://schemas.microsoft.com/office/drawing/2014/main" val="1475006001"/>
                    </a:ext>
                  </a:extLst>
                </a:gridCol>
                <a:gridCol w="259169">
                  <a:extLst>
                    <a:ext uri="{9D8B030D-6E8A-4147-A177-3AD203B41FA5}">
                      <a16:colId xmlns:a16="http://schemas.microsoft.com/office/drawing/2014/main" val="2984317107"/>
                    </a:ext>
                  </a:extLst>
                </a:gridCol>
              </a:tblGrid>
              <a:tr h="1956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Géraldine Pasquier (Acheteur)</a:t>
                      </a:r>
                      <a:endParaRPr lang="fr-FR" sz="800" b="0" i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i="1"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785342"/>
                  </a:ext>
                </a:extLst>
              </a:tr>
              <a:tr h="195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i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Caroline </a:t>
                      </a:r>
                      <a:r>
                        <a:rPr lang="fr-FR" sz="800" b="0" i="1" kern="120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Leviédin</a:t>
                      </a:r>
                      <a:r>
                        <a:rPr lang="fr-FR" sz="800" b="0" i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( Acheteur)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448471"/>
                  </a:ext>
                </a:extLst>
              </a:tr>
            </a:tbl>
          </a:graphicData>
        </a:graphic>
      </p:graphicFrame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CB47898A-0C67-4C4F-BCF2-5434C12C7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095436"/>
              </p:ext>
            </p:extLst>
          </p:nvPr>
        </p:nvGraphicFramePr>
        <p:xfrm>
          <a:off x="194434" y="3514590"/>
          <a:ext cx="2052184" cy="251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3253">
                  <a:extLst>
                    <a:ext uri="{9D8B030D-6E8A-4147-A177-3AD203B41FA5}">
                      <a16:colId xmlns:a16="http://schemas.microsoft.com/office/drawing/2014/main" val="1475006001"/>
                    </a:ext>
                  </a:extLst>
                </a:gridCol>
                <a:gridCol w="248931">
                  <a:extLst>
                    <a:ext uri="{9D8B030D-6E8A-4147-A177-3AD203B41FA5}">
                      <a16:colId xmlns:a16="http://schemas.microsoft.com/office/drawing/2014/main" val="2984317107"/>
                    </a:ext>
                  </a:extLst>
                </a:gridCol>
              </a:tblGrid>
              <a:tr h="25119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800" b="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Léonore Tellier (Alternant)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i="1"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07041"/>
                  </a:ext>
                </a:extLst>
              </a:tr>
            </a:tbl>
          </a:graphicData>
        </a:graphic>
      </p:graphicFrame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3BE9BD9-A347-4D95-92CA-E7B19B209D02}"/>
              </a:ext>
            </a:extLst>
          </p:cNvPr>
          <p:cNvCxnSpPr>
            <a:cxnSpLocks/>
          </p:cNvCxnSpPr>
          <p:nvPr/>
        </p:nvCxnSpPr>
        <p:spPr>
          <a:xfrm flipH="1">
            <a:off x="2182403" y="1170868"/>
            <a:ext cx="1196751" cy="402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41D398E-4442-4773-B4B4-2F83C4B77032}"/>
              </a:ext>
            </a:extLst>
          </p:cNvPr>
          <p:cNvSpPr/>
          <p:nvPr/>
        </p:nvSpPr>
        <p:spPr>
          <a:xfrm>
            <a:off x="258649" y="795229"/>
            <a:ext cx="1923754" cy="3446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>
                <a:solidFill>
                  <a:schemeClr val="tx1"/>
                </a:solidFill>
              </a:rPr>
              <a:t>Achats VYV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0B361F-8C1E-4207-96A7-5077AA73456A}"/>
              </a:ext>
            </a:extLst>
          </p:cNvPr>
          <p:cNvSpPr/>
          <p:nvPr/>
        </p:nvSpPr>
        <p:spPr>
          <a:xfrm>
            <a:off x="258649" y="1139876"/>
            <a:ext cx="1923754" cy="5886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E139F9-CACD-4BBA-AB50-0F2403273088}"/>
              </a:ext>
            </a:extLst>
          </p:cNvPr>
          <p:cNvSpPr txBox="1"/>
          <p:nvPr/>
        </p:nvSpPr>
        <p:spPr>
          <a:xfrm>
            <a:off x="281396" y="1165826"/>
            <a:ext cx="1619354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FR" sz="800" i="1" dirty="0"/>
              <a:t>Sarah </a:t>
            </a:r>
            <a:r>
              <a:rPr lang="fr-FR" sz="800" i="1" dirty="0" err="1"/>
              <a:t>McGIllicuddy</a:t>
            </a:r>
            <a:r>
              <a:rPr lang="fr-FR" sz="800" i="1" dirty="0"/>
              <a:t> ( Responsable)</a:t>
            </a:r>
          </a:p>
          <a:p>
            <a:r>
              <a:rPr lang="fr-FR" sz="800" i="1" dirty="0"/>
              <a:t>Delphine </a:t>
            </a:r>
            <a:r>
              <a:rPr lang="fr-FR" sz="800" i="1" dirty="0" err="1"/>
              <a:t>Chourp</a:t>
            </a:r>
            <a:r>
              <a:rPr lang="fr-FR" sz="800" i="1" dirty="0"/>
              <a:t> ( Acheteur)</a:t>
            </a:r>
          </a:p>
          <a:p>
            <a:r>
              <a:rPr lang="fr-FR" sz="800" i="1" dirty="0">
                <a:latin typeface="Calibri"/>
                <a:ea typeface="MS PGothic"/>
                <a:cs typeface="Calibri"/>
              </a:rPr>
              <a:t>Valérie </a:t>
            </a:r>
            <a:r>
              <a:rPr lang="fr-FR" sz="800" i="1" dirty="0" err="1">
                <a:latin typeface="Calibri"/>
                <a:ea typeface="MS PGothic"/>
                <a:cs typeface="Calibri"/>
              </a:rPr>
              <a:t>Desnoue</a:t>
            </a:r>
            <a:r>
              <a:rPr lang="fr-FR" sz="800" i="1" dirty="0">
                <a:latin typeface="Calibri"/>
                <a:ea typeface="MS PGothic"/>
                <a:cs typeface="Calibri"/>
              </a:rPr>
              <a:t> (Acheteur IT)</a:t>
            </a:r>
          </a:p>
          <a:p>
            <a:r>
              <a:rPr lang="fr-FR" sz="800" i="1" dirty="0">
                <a:latin typeface="Calibri"/>
                <a:ea typeface="MS PGothic"/>
                <a:cs typeface="Calibri"/>
              </a:rPr>
              <a:t>Alexis </a:t>
            </a:r>
            <a:r>
              <a:rPr lang="fr-FR" sz="800" i="1" dirty="0" err="1">
                <a:latin typeface="Calibri"/>
                <a:ea typeface="MS PGothic"/>
                <a:cs typeface="Calibri"/>
              </a:rPr>
              <a:t>Kuntzmann</a:t>
            </a:r>
            <a:r>
              <a:rPr lang="fr-FR" sz="800" i="1" dirty="0">
                <a:latin typeface="Calibri"/>
                <a:ea typeface="MS PGothic"/>
                <a:cs typeface="Calibri"/>
              </a:rPr>
              <a:t> (Alternant)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C5F2F97-2F86-4E5D-8005-6256F46CBA42}"/>
              </a:ext>
            </a:extLst>
          </p:cNvPr>
          <p:cNvSpPr txBox="1"/>
          <p:nvPr/>
        </p:nvSpPr>
        <p:spPr>
          <a:xfrm>
            <a:off x="2343378" y="986990"/>
            <a:ext cx="865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/>
              <a:t>Lien fonctionnel</a:t>
            </a:r>
          </a:p>
        </p:txBody>
      </p:sp>
    </p:spTree>
    <p:extLst>
      <p:ext uri="{BB962C8B-B14F-4D97-AF65-F5344CB8AC3E}">
        <p14:creationId xmlns:p14="http://schemas.microsoft.com/office/powerpoint/2010/main" val="261732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F2D910-6A23-49E8-99C7-C0A41DF2B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6</a:t>
            </a:fld>
            <a:endParaRPr lang="en-US" alt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89597E-74FD-7EFC-073D-87A779152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261" y="0"/>
            <a:ext cx="69034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E43C46-4D38-499B-A9D6-BA45A239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360059"/>
            <a:ext cx="8216900" cy="353302"/>
          </a:xfrm>
        </p:spPr>
        <p:txBody>
          <a:bodyPr/>
          <a:lstStyle/>
          <a:p>
            <a:pPr algn="ctr"/>
            <a:r>
              <a:rPr lang="fr-FR" sz="2800"/>
              <a:t>Coordonnées et répartition des missions par pôle</a:t>
            </a:r>
            <a:endParaRPr lang="fr-FR" sz="280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12F7BC-6B21-4B38-89D2-C9A0ECAFE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07" y="1127995"/>
            <a:ext cx="4203049" cy="151776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000">
                <a:solidFill>
                  <a:srgbClr val="7030A0"/>
                </a:solidFill>
              </a:rPr>
              <a:t>Direction Sites, Services et Solutions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1400">
                <a:solidFill>
                  <a:schemeClr val="tx1"/>
                </a:solidFill>
              </a:rPr>
              <a:t>Nicolas BEAUFILS </a:t>
            </a:r>
            <a:r>
              <a:rPr lang="fr-FR" sz="1400" b="0">
                <a:solidFill>
                  <a:schemeClr val="tx1"/>
                </a:solidFill>
              </a:rPr>
              <a:t>: </a:t>
            </a:r>
            <a:r>
              <a:rPr lang="fr-FR" sz="1400" b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nicolas.beaufils@groupe-vyv.fr</a:t>
            </a:r>
            <a:r>
              <a:rPr lang="fr-FR" sz="1400" b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tabLst>
                <a:tab pos="265113" algn="l"/>
              </a:tabLst>
            </a:pPr>
            <a:r>
              <a:rPr lang="fr-FR" sz="1400" b="0">
                <a:solidFill>
                  <a:schemeClr val="tx1"/>
                </a:solidFill>
              </a:rPr>
              <a:t>	02.41.96.81.50 / 06.30.20.70.66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1400">
                <a:solidFill>
                  <a:schemeClr val="tx1"/>
                </a:solidFill>
              </a:rPr>
              <a:t>Cécile BOUMARD </a:t>
            </a:r>
            <a:r>
              <a:rPr lang="fr-FR" sz="1400" b="0">
                <a:solidFill>
                  <a:schemeClr val="tx1"/>
                </a:solidFill>
              </a:rPr>
              <a:t>: </a:t>
            </a:r>
            <a:r>
              <a:rPr lang="fr-FR" sz="1400" b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cecile.boumard@groupe-vyv.fr</a:t>
            </a:r>
            <a:r>
              <a:rPr lang="fr-FR" sz="1400" b="0">
                <a:solidFill>
                  <a:schemeClr val="tx1"/>
                </a:solidFill>
              </a:rPr>
              <a:t> </a:t>
            </a:r>
          </a:p>
          <a:p>
            <a:pPr marL="265113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</a:pPr>
            <a:r>
              <a:rPr lang="fr-FR" sz="1400" b="0">
                <a:solidFill>
                  <a:schemeClr val="tx1"/>
                </a:solidFill>
              </a:rPr>
              <a:t>02.85.30.48.26 / 06.24.93.56.68</a:t>
            </a:r>
          </a:p>
          <a:p>
            <a:pPr marL="265113" indent="-265113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</a:pPr>
            <a:endParaRPr lang="fr-FR" sz="1400" b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fr-FR" sz="1400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3B295C-5C50-47B8-9DB8-9E31440853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7</a:t>
            </a:fld>
            <a:endParaRPr lang="en-US" alt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11E5B7-0B7A-469E-BD69-87F803D74F85}"/>
              </a:ext>
            </a:extLst>
          </p:cNvPr>
          <p:cNvSpPr/>
          <p:nvPr/>
        </p:nvSpPr>
        <p:spPr>
          <a:xfrm>
            <a:off x="2314731" y="2940871"/>
            <a:ext cx="540395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Pôle Outils, Processus et Qualité Achats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b="1" dirty="0"/>
              <a:t>Christelle Hubert</a:t>
            </a:r>
            <a:r>
              <a:rPr lang="fr-FR" sz="1400" dirty="0"/>
              <a:t> : </a:t>
            </a:r>
            <a:r>
              <a:rPr lang="fr-FR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christelle.hubert@groupe-vyv.fr</a:t>
            </a:r>
            <a:r>
              <a:rPr lang="fr-FR" sz="1400" dirty="0"/>
              <a:t>  </a:t>
            </a:r>
          </a:p>
          <a:p>
            <a:pPr marL="269875">
              <a:spcBef>
                <a:spcPts val="0"/>
              </a:spcBef>
              <a:spcAft>
                <a:spcPts val="200"/>
              </a:spcAft>
              <a:buClr>
                <a:schemeClr val="accent5">
                  <a:lumMod val="75000"/>
                </a:schemeClr>
              </a:buClr>
            </a:pPr>
            <a:r>
              <a:rPr lang="fr-FR" sz="1400" dirty="0"/>
              <a:t>02.41.96.79.12 / 06.41.91.30.51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b="1" dirty="0"/>
              <a:t>Edouard </a:t>
            </a:r>
            <a:r>
              <a:rPr lang="fr-FR" sz="1400" b="1" dirty="0" err="1"/>
              <a:t>Delamotte</a:t>
            </a:r>
            <a:r>
              <a:rPr lang="fr-FR" sz="1400" dirty="0"/>
              <a:t>: </a:t>
            </a:r>
            <a:r>
              <a:rPr lang="fr-FR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edouard.delamotte@groupe-vyv.fr</a:t>
            </a:r>
            <a:endParaRPr lang="fr-FR" sz="1400" dirty="0"/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b="1" dirty="0"/>
              <a:t>Laetitia Gesbert </a:t>
            </a:r>
            <a:r>
              <a:rPr lang="fr-FR" sz="1400" dirty="0"/>
              <a:t>: </a:t>
            </a:r>
            <a:r>
              <a:rPr lang="fr-FR" sz="1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laetitia.gesbert@groupe-vyv.fr</a:t>
            </a:r>
            <a:r>
              <a:rPr lang="fr-FR" sz="1400" dirty="0"/>
              <a:t>    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B622FE0-F9D5-464B-9FC7-2512C738FF23}"/>
              </a:ext>
            </a:extLst>
          </p:cNvPr>
          <p:cNvSpPr txBox="1">
            <a:spLocks/>
          </p:cNvSpPr>
          <p:nvPr/>
        </p:nvSpPr>
        <p:spPr bwMode="auto">
          <a:xfrm>
            <a:off x="4968350" y="1127995"/>
            <a:ext cx="3613519" cy="124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b="1" kern="1200" baseline="0">
                <a:solidFill>
                  <a:srgbClr val="9C4092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0" indent="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tabLst/>
              <a:defRPr sz="1500" kern="1200" cap="all" baseline="0">
                <a:solidFill>
                  <a:srgbClr val="17CBD0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0" indent="0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tabLst/>
              <a:defRPr sz="1400" kern="1200" baseline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90488" indent="-90488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F7937"/>
              </a:buClr>
              <a:buSzPct val="100000"/>
              <a:buFont typeface="Arial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0" indent="0" algn="l" defTabSz="457200" rtl="0" eaLnBrk="0" fontAlgn="base" hangingPunct="0">
              <a:spcBef>
                <a:spcPts val="850"/>
              </a:spcBef>
              <a:spcAft>
                <a:spcPct val="0"/>
              </a:spcAft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000">
                <a:solidFill>
                  <a:srgbClr val="7030A0"/>
                </a:solidFill>
              </a:rPr>
              <a:t>Direction Achats Groupe</a:t>
            </a:r>
            <a:endParaRPr lang="fr-FR" sz="200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fr-FR" sz="1400">
                <a:solidFill>
                  <a:schemeClr val="tx1"/>
                </a:solidFill>
              </a:rPr>
              <a:t>Martine </a:t>
            </a:r>
            <a:r>
              <a:rPr lang="fr-FR" sz="1400" err="1">
                <a:solidFill>
                  <a:schemeClr val="tx1"/>
                </a:solidFill>
              </a:rPr>
              <a:t>Sivrière-Lhommé</a:t>
            </a:r>
            <a:r>
              <a:rPr lang="fr-FR" sz="1400">
                <a:solidFill>
                  <a:schemeClr val="tx1"/>
                </a:solidFill>
              </a:rPr>
              <a:t> : </a:t>
            </a:r>
          </a:p>
          <a:p>
            <a:pPr marL="269875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</a:pPr>
            <a:r>
              <a:rPr lang="fr-FR" sz="1400" b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martine.sivriere-lhomme@groupe-vyv.fr</a:t>
            </a:r>
            <a:endParaRPr lang="fr-FR" sz="1400" b="0">
              <a:solidFill>
                <a:schemeClr val="tx1"/>
              </a:solidFill>
            </a:endParaRPr>
          </a:p>
          <a:p>
            <a:pPr marL="265113" indent="-265113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</a:pPr>
            <a:r>
              <a:rPr lang="fr-FR" sz="1400" b="0">
                <a:solidFill>
                  <a:schemeClr val="tx1"/>
                </a:solidFill>
              </a:rPr>
              <a:t>	01.56.80.43.31 / 06.07.41.86.32</a:t>
            </a:r>
          </a:p>
          <a:p>
            <a:pPr marL="265113" indent="-265113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</a:pPr>
            <a:endParaRPr lang="fr-FR" sz="1400" b="0">
              <a:solidFill>
                <a:schemeClr val="tx1"/>
              </a:solidFill>
            </a:endParaRPr>
          </a:p>
          <a:p>
            <a:pPr marL="265113" indent="-265113">
              <a:spcBef>
                <a:spcPts val="0"/>
              </a:spcBef>
              <a:spcAft>
                <a:spcPts val="200"/>
              </a:spcAft>
              <a:buClr>
                <a:srgbClr val="7030A0"/>
              </a:buClr>
            </a:pPr>
            <a:endParaRPr lang="fr-FR" sz="1400" b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fr-FR" sz="1400" b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fr-FR" sz="1400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E6AF1A0-0740-4922-A2EF-ECC8FD3F95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665" y="3277755"/>
            <a:ext cx="1401580" cy="1013279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95DB386-2F37-445A-B9AF-8E02B0B5AEFD}"/>
              </a:ext>
            </a:extLst>
          </p:cNvPr>
          <p:cNvCxnSpPr>
            <a:cxnSpLocks/>
          </p:cNvCxnSpPr>
          <p:nvPr/>
        </p:nvCxnSpPr>
        <p:spPr>
          <a:xfrm flipH="1">
            <a:off x="2990539" y="2750695"/>
            <a:ext cx="2893100" cy="1"/>
          </a:xfrm>
          <a:prstGeom prst="line">
            <a:avLst/>
          </a:prstGeom>
          <a:ln>
            <a:solidFill>
              <a:srgbClr val="7030A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98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3B295C-5C50-47B8-9DB8-9E31440853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8</a:t>
            </a:fld>
            <a:endParaRPr lang="en-US" altLang="fr-FR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23DC46-2FB5-455D-AA5E-E6A78F644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94" y="1663056"/>
            <a:ext cx="4260400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latinLnBrk="0">
              <a:spcBef>
                <a:spcPts val="0"/>
              </a:spcBef>
              <a:spcAft>
                <a:spcPts val="200"/>
              </a:spcAft>
              <a:buClr>
                <a:srgbClr val="EF7937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fr-FR" altLang="fr-FR" sz="1400" b="1" dirty="0">
                <a:latin typeface="+mn-lt"/>
              </a:rPr>
              <a:t>Hervé Lemonnier : </a:t>
            </a:r>
            <a:r>
              <a:rPr lang="fr-FR" altLang="fr-FR" sz="1400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herve.lemonnier@groupe-vyv.fr</a:t>
            </a:r>
            <a:r>
              <a:rPr lang="fr-FR" altLang="fr-FR" sz="1400" dirty="0">
                <a:latin typeface="+mn-lt"/>
              </a:rPr>
              <a:t>  02.41.96.81.38 / 06.19.60.78.60</a:t>
            </a:r>
          </a:p>
          <a:p>
            <a:pPr marL="742950" lvl="1" indent="-285750" defTabSz="914400">
              <a:buClr>
                <a:srgbClr val="EF7937"/>
              </a:buClr>
              <a:buFont typeface="Wingdings" panose="05000000000000000000" pitchFamily="2" charset="2"/>
              <a:buChar char="Ø"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Prestations intellectuelles &amp; Sous-traitance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742950" lvl="1" indent="-285750" defTabSz="914400">
              <a:buClr>
                <a:srgbClr val="EF7937"/>
              </a:buClr>
              <a:buFont typeface="Wingdings" panose="05000000000000000000" pitchFamily="2" charset="2"/>
              <a:buChar char="Ø"/>
            </a:pPr>
            <a:r>
              <a:rPr lang="fr-FR" altLang="fr-FR" sz="1400" dirty="0">
                <a:latin typeface="+mn-lt"/>
                <a:cs typeface="Times New Roman" panose="02020603050405020304" pitchFamily="18" charset="0"/>
              </a:rPr>
              <a:t>Marketing, Communication &amp; Digital</a:t>
            </a:r>
          </a:p>
          <a:p>
            <a:pPr lvl="1" defTabSz="914400"/>
            <a:endParaRPr lang="fr-FR" altLang="fr-FR" sz="14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Clr>
                <a:srgbClr val="EF7937"/>
              </a:buClr>
              <a:buFont typeface="Wingdings" panose="05000000000000000000" pitchFamily="2" charset="2"/>
              <a:buChar char="§"/>
            </a:pPr>
            <a:r>
              <a:rPr lang="fr-FR" altLang="fr-FR" sz="1400" b="1" dirty="0">
                <a:latin typeface="+mn-lt"/>
              </a:rPr>
              <a:t>Lucile Rossignol : </a:t>
            </a:r>
            <a:r>
              <a:rPr lang="fr-FR" altLang="fr-FR" sz="1400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lucile.rossignol@groupe-vyv.fr</a:t>
            </a:r>
            <a:r>
              <a:rPr lang="fr-FR" altLang="fr-FR" sz="1400" dirty="0">
                <a:latin typeface="+mn-lt"/>
              </a:rPr>
              <a:t>  01.56.80.43.68 / 06.48.00.75.97</a:t>
            </a:r>
          </a:p>
          <a:p>
            <a:pPr marL="742950" marR="0" lvl="1" indent="-285750" defTabSz="914400" latinLnBrk="0">
              <a:buClr>
                <a:srgbClr val="EF7937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fr-FR" altLang="fr-FR" sz="1400" dirty="0">
                <a:latin typeface="+mn-lt"/>
                <a:cs typeface="Times New Roman" panose="02020603050405020304" pitchFamily="18" charset="0"/>
              </a:rPr>
              <a:t>Prestations intellectuelles</a:t>
            </a:r>
          </a:p>
          <a:p>
            <a:pPr marR="0" lvl="1" defTabSz="914400" latinLnBrk="0">
              <a:buClr>
                <a:srgbClr val="EF7937"/>
              </a:buClr>
              <a:buSzTx/>
              <a:tabLst/>
            </a:pPr>
            <a:endParaRPr lang="fr-FR" altLang="fr-FR" sz="14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Clr>
                <a:srgbClr val="EF7937"/>
              </a:buClr>
              <a:buFont typeface="Wingdings" panose="05000000000000000000" pitchFamily="2" charset="2"/>
              <a:buChar char="§"/>
            </a:pPr>
            <a:r>
              <a:rPr lang="fr-FR" altLang="fr-FR" sz="1400" b="1" dirty="0">
                <a:latin typeface="+mn-lt"/>
              </a:rPr>
              <a:t>Maxime </a:t>
            </a:r>
            <a:r>
              <a:rPr lang="fr-FR" altLang="fr-FR" sz="1400" b="1" dirty="0" err="1">
                <a:latin typeface="+mn-lt"/>
              </a:rPr>
              <a:t>Polkownik</a:t>
            </a:r>
            <a:r>
              <a:rPr lang="fr-FR" altLang="fr-FR" sz="1400" b="1" dirty="0">
                <a:latin typeface="+mn-lt"/>
              </a:rPr>
              <a:t> : </a:t>
            </a:r>
            <a:r>
              <a:rPr lang="fr-FR" altLang="fr-FR" sz="1400" dirty="0">
                <a:latin typeface="+mn-lt"/>
              </a:rPr>
              <a:t>maxime.polkownik</a:t>
            </a:r>
            <a:r>
              <a:rPr lang="fr-FR" altLang="fr-FR" sz="1400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@groupe-vyv.fr</a:t>
            </a:r>
            <a:r>
              <a:rPr lang="fr-FR" altLang="fr-FR" sz="1400" dirty="0">
                <a:latin typeface="+mn-lt"/>
              </a:rPr>
              <a:t>  </a:t>
            </a:r>
          </a:p>
          <a:p>
            <a:pPr marL="742950" marR="0" lvl="1" indent="-285750" defTabSz="914400" latinLnBrk="0">
              <a:buClr>
                <a:srgbClr val="EF7937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fr-FR" altLang="fr-FR" sz="1400" dirty="0">
                <a:latin typeface="+mn-lt"/>
                <a:cs typeface="Times New Roman" panose="02020603050405020304" pitchFamily="18" charset="0"/>
              </a:rPr>
              <a:t>Prestations intellectuelles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40EF338-6231-413F-8DA2-A50E07A4886B}"/>
              </a:ext>
            </a:extLst>
          </p:cNvPr>
          <p:cNvSpPr txBox="1">
            <a:spLocks/>
          </p:cNvSpPr>
          <p:nvPr/>
        </p:nvSpPr>
        <p:spPr bwMode="auto">
          <a:xfrm>
            <a:off x="2027843" y="525213"/>
            <a:ext cx="6036865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482683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2000">
                <a:solidFill>
                  <a:srgbClr val="EF7937"/>
                </a:solidFill>
                <a:latin typeface="+mn-lt"/>
              </a:rPr>
              <a:t>Pôle Achats Prestations intellectuelles &amp; Sous-traitance </a:t>
            </a:r>
          </a:p>
          <a:p>
            <a:r>
              <a:rPr lang="fr-FR" sz="2000">
                <a:solidFill>
                  <a:srgbClr val="EF7937"/>
                </a:solidFill>
                <a:latin typeface="+mn-lt"/>
              </a:rPr>
              <a:t>Marketing, Communication &amp; Digital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84C9C17-53D7-4179-B5B9-FB4567EF4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794" y="1330641"/>
            <a:ext cx="4762190" cy="323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1" defTabSz="914400" latinLnBrk="0">
              <a:buClrTx/>
              <a:buSzTx/>
              <a:tabLst/>
            </a:pPr>
            <a:endParaRPr lang="fr-FR" altLang="fr-FR" sz="1400" dirty="0">
              <a:latin typeface="+mn-lt"/>
              <a:cs typeface="Times New Roman" panose="02020603050405020304" pitchFamily="18" charset="0"/>
            </a:endParaRPr>
          </a:p>
          <a:p>
            <a:pPr marL="285750" marR="0" lvl="0" indent="-285750" latinLnBrk="0">
              <a:spcBef>
                <a:spcPts val="0"/>
              </a:spcBef>
              <a:spcAft>
                <a:spcPts val="200"/>
              </a:spcAft>
              <a:buClr>
                <a:srgbClr val="EF7937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fr-FR" altLang="fr-FR" sz="1400" b="1" dirty="0">
                <a:latin typeface="+mn-lt"/>
                <a:ea typeface="MS PGothic"/>
              </a:rPr>
              <a:t>Sébastien </a:t>
            </a:r>
            <a:r>
              <a:rPr lang="fr-FR" altLang="fr-FR" sz="1400" b="1" dirty="0" err="1">
                <a:latin typeface="+mn-lt"/>
                <a:ea typeface="MS PGothic"/>
              </a:rPr>
              <a:t>Rouby</a:t>
            </a:r>
            <a:r>
              <a:rPr lang="fr-FR" altLang="fr-FR" sz="1400" b="1" dirty="0">
                <a:latin typeface="+mn-lt"/>
                <a:ea typeface="MS PGothic"/>
              </a:rPr>
              <a:t> : </a:t>
            </a:r>
            <a:r>
              <a:rPr lang="fr-FR" altLang="fr-FR" sz="1400" dirty="0">
                <a:latin typeface="+mn-lt"/>
                <a:ea typeface="MS P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sebastien.rouby@groupe-vyv.fr</a:t>
            </a:r>
            <a:r>
              <a:rPr lang="fr-FR" altLang="fr-FR" sz="1400" dirty="0">
                <a:latin typeface="+mn-lt"/>
                <a:ea typeface="MS PGothic"/>
              </a:rPr>
              <a:t> 01.56.80.44.28 / 07.87.33.12.91</a:t>
            </a:r>
            <a:endParaRPr lang="fr-FR" altLang="fr-FR" sz="1400" dirty="0">
              <a:latin typeface="+mn-lt"/>
              <a:ea typeface="MS PGothic"/>
              <a:cs typeface="Calibri"/>
            </a:endParaRPr>
          </a:p>
          <a:p>
            <a:pPr marL="742950" lvl="1" indent="-285750" defTabSz="914400">
              <a:buClr>
                <a:srgbClr val="EF7937"/>
              </a:buClr>
              <a:buFont typeface="Wingdings" panose="05000000000000000000" pitchFamily="2" charset="2"/>
              <a:buChar char="Ø"/>
            </a:pPr>
            <a:r>
              <a:rPr lang="fr-FR" altLang="fr-FR" sz="1400" dirty="0">
                <a:latin typeface="+mn-lt"/>
                <a:cs typeface="Times New Roman" panose="02020603050405020304" pitchFamily="18" charset="0"/>
              </a:rPr>
              <a:t>Marketing, Communication &amp; Digital</a:t>
            </a:r>
          </a:p>
          <a:p>
            <a:pPr marL="742950" lvl="1" indent="-285750" defTabSz="914400">
              <a:buClr>
                <a:srgbClr val="EF7937"/>
              </a:buClr>
              <a:buFont typeface="Wingdings" panose="05000000000000000000" pitchFamily="2" charset="2"/>
              <a:buChar char="Ø"/>
            </a:pPr>
            <a:endParaRPr lang="fr-FR" altLang="fr-FR" sz="14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Clr>
                <a:srgbClr val="EF7937"/>
              </a:buClr>
              <a:buFont typeface="Wingdings,Sans-Serif" panose="05000000000000000000" pitchFamily="2" charset="2"/>
              <a:buChar char="§"/>
            </a:pPr>
            <a:r>
              <a:rPr lang="fr-FR" sz="1400" b="1" dirty="0">
                <a:latin typeface="+mn-lt"/>
                <a:ea typeface="MS PGothic"/>
                <a:cs typeface="Calibri"/>
              </a:rPr>
              <a:t>Béatrice Roche-Bruyn : </a:t>
            </a:r>
            <a:r>
              <a:rPr lang="fr-FR" sz="1400" dirty="0">
                <a:latin typeface="+mn-lt"/>
                <a:ea typeface="MS PGothic"/>
                <a:cs typeface="Calibri"/>
                <a:hlinkClick r:id="rId5"/>
              </a:rPr>
              <a:t>beatrice.rochebuyn@groupe-vyv.fr</a:t>
            </a:r>
            <a:r>
              <a:rPr lang="fr-FR" sz="1400" dirty="0">
                <a:latin typeface="+mn-lt"/>
                <a:ea typeface="MS PGothic"/>
                <a:cs typeface="Calibri"/>
              </a:rPr>
              <a:t> </a:t>
            </a:r>
            <a:endParaRPr lang="en-US" sz="1400" dirty="0">
              <a:latin typeface="Arial"/>
              <a:ea typeface="MS PGothic"/>
              <a:cs typeface="Arial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fr-FR" sz="1400" dirty="0">
                <a:latin typeface="+mn-lt"/>
                <a:ea typeface="MS PGothic"/>
                <a:cs typeface="Calibri"/>
              </a:rPr>
              <a:t>        02.85.30.48.66 </a:t>
            </a:r>
            <a:endParaRPr lang="en-US" sz="1400" dirty="0">
              <a:latin typeface="Arial"/>
              <a:ea typeface="MS PGothic"/>
              <a:cs typeface="Arial"/>
            </a:endParaRPr>
          </a:p>
          <a:p>
            <a:pPr marL="742950" lvl="1" indent="-285750" defTabSz="914400">
              <a:buClr>
                <a:srgbClr val="EF7937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Marketing, Communication &amp; Digital</a:t>
            </a:r>
          </a:p>
          <a:p>
            <a:pPr marL="628650" lvl="1" indent="-171450">
              <a:buFont typeface="Calibri" panose="020F0502020204030204" pitchFamily="34" charset="0"/>
              <a:buChar char="-"/>
            </a:pPr>
            <a:endParaRPr lang="fr-FR" altLang="fr-FR" sz="14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Clr>
                <a:srgbClr val="EF7937"/>
              </a:buClr>
              <a:buFont typeface="Wingdings" panose="05000000000000000000" pitchFamily="2" charset="2"/>
              <a:buChar char="§"/>
            </a:pPr>
            <a:r>
              <a:rPr lang="fr-FR" altLang="fr-FR" sz="1400" b="1" dirty="0">
                <a:latin typeface="+mn-lt"/>
                <a:ea typeface="MS PGothic"/>
              </a:rPr>
              <a:t>Ludivine Tanguy : </a:t>
            </a:r>
            <a:r>
              <a:rPr lang="fr-FR" altLang="fr-FR" sz="1400" dirty="0">
                <a:latin typeface="+mn-lt"/>
                <a:ea typeface="MS P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ludivine.tanguy@groupe-vyv.fr</a:t>
            </a:r>
            <a:r>
              <a:rPr lang="fr-FR" altLang="fr-FR" sz="1400" dirty="0">
                <a:latin typeface="+mn-lt"/>
                <a:ea typeface="MS PGothic"/>
              </a:rPr>
              <a:t> 02.85.30.48.66 </a:t>
            </a:r>
            <a:endParaRPr lang="fr-FR" altLang="fr-FR" sz="1400" dirty="0">
              <a:latin typeface="+mn-lt"/>
              <a:cs typeface="Calibri"/>
            </a:endParaRPr>
          </a:p>
          <a:p>
            <a:pPr marL="742950" lvl="1" indent="-285750" defTabSz="914400">
              <a:buClr>
                <a:srgbClr val="EF7937"/>
              </a:buClr>
              <a:buFont typeface="Wingdings" panose="05000000000000000000" pitchFamily="2" charset="2"/>
              <a:buChar char="Ø"/>
            </a:pPr>
            <a:r>
              <a:rPr lang="fr-FR" altLang="fr-FR" sz="1400" dirty="0">
                <a:latin typeface="+mn-lt"/>
                <a:cs typeface="Times New Roman" panose="02020603050405020304" pitchFamily="18" charset="0"/>
              </a:rPr>
              <a:t>Prestations intellectuelles</a:t>
            </a:r>
          </a:p>
          <a:p>
            <a:pPr marL="285750" indent="-285750" defTabSz="914400">
              <a:spcBef>
                <a:spcPts val="0"/>
              </a:spcBef>
              <a:spcAft>
                <a:spcPts val="200"/>
              </a:spcAft>
              <a:buClr>
                <a:srgbClr val="EF7937"/>
              </a:buClr>
              <a:buFont typeface="Wingdings,Sans-Serif" panose="05000000000000000000" pitchFamily="2" charset="2"/>
              <a:buChar char="§"/>
            </a:pPr>
            <a:endParaRPr lang="fr-FR" sz="1400" dirty="0">
              <a:latin typeface="Calibri"/>
              <a:cs typeface="Calibri"/>
            </a:endParaRPr>
          </a:p>
          <a:p>
            <a:pPr marL="742950" lvl="1" indent="-285750" defTabSz="914400">
              <a:buClr>
                <a:srgbClr val="EF7937"/>
              </a:buClr>
              <a:buFont typeface="Wingdings" panose="05000000000000000000" pitchFamily="2" charset="2"/>
              <a:buChar char="Ø"/>
            </a:pPr>
            <a:endParaRPr lang="fr-FR" altLang="fr-FR" sz="14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Image 2" descr="Une image contenant melon, jeu&#10;&#10;Description générée automatiquement">
            <a:extLst>
              <a:ext uri="{FF2B5EF4-FFF2-40B4-BE49-F238E27FC236}">
                <a16:creationId xmlns:a16="http://schemas.microsoft.com/office/drawing/2014/main" id="{BBD82CF2-F4BF-4641-9FCB-9079C13285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708" y="63043"/>
            <a:ext cx="1079292" cy="1079292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86F7152-0818-4D0C-8F8F-7A27A2A9A4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578" y="215514"/>
            <a:ext cx="1539815" cy="96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8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3B295C-5C50-47B8-9DB8-9E31440853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9</a:t>
            </a:fld>
            <a:endParaRPr lang="en-US" altLang="fr-FR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23DC46-2FB5-455D-AA5E-E6A78F644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31" y="1014361"/>
            <a:ext cx="4212236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latinLnBrk="0">
              <a:spcBef>
                <a:spcPts val="0"/>
              </a:spcBef>
              <a:spcAft>
                <a:spcPts val="200"/>
              </a:spcAft>
              <a:buClr>
                <a:schemeClr val="accent3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fr-FR" sz="1400" b="1" dirty="0">
                <a:latin typeface="+mn-lt"/>
              </a:rPr>
              <a:t>Claude Louvigné : </a:t>
            </a:r>
            <a:r>
              <a:rPr lang="fr-FR" sz="1400" dirty="0">
                <a:latin typeface="+mn-lt"/>
              </a:rPr>
              <a:t>claude.louvigne@groupe-vyv.fr  01.56.80.42.98 / 06.03.20.41.60</a:t>
            </a:r>
          </a:p>
          <a:p>
            <a:pPr marL="623888" lvl="1" indent="-285750" defTabSz="914400">
              <a:spcAft>
                <a:spcPts val="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Voyages et Déplacements</a:t>
            </a:r>
          </a:p>
          <a:p>
            <a:pPr marL="623888" lvl="1" indent="-285750" defTabSz="914400">
              <a:spcAft>
                <a:spcPts val="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Flotte automobile</a:t>
            </a:r>
          </a:p>
          <a:p>
            <a:pPr marL="623888" lvl="1" indent="-285750" defTabSz="914400">
              <a:spcAft>
                <a:spcPts val="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 Assurances 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40EF338-6231-413F-8DA2-A50E07A4886B}"/>
              </a:ext>
            </a:extLst>
          </p:cNvPr>
          <p:cNvSpPr txBox="1">
            <a:spLocks/>
          </p:cNvSpPr>
          <p:nvPr/>
        </p:nvSpPr>
        <p:spPr bwMode="auto">
          <a:xfrm>
            <a:off x="2243535" y="468189"/>
            <a:ext cx="6036865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482683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2683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2000">
                <a:solidFill>
                  <a:schemeClr val="accent3">
                    <a:lumMod val="75000"/>
                  </a:schemeClr>
                </a:solidFill>
              </a:rPr>
              <a:t>Pôle Achats Facilities et Immobilier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602980B-2830-432A-938D-53E4360BC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31" y="2182811"/>
            <a:ext cx="4120550" cy="134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+mn-lt"/>
              </a:rPr>
              <a:t>Béatrice </a:t>
            </a:r>
            <a:r>
              <a:rPr lang="fr-FR" sz="1400" b="1" dirty="0" err="1">
                <a:latin typeface="+mn-lt"/>
              </a:rPr>
              <a:t>Bondu</a:t>
            </a:r>
            <a:r>
              <a:rPr lang="fr-FR" sz="1400" b="1" dirty="0">
                <a:latin typeface="+mn-lt"/>
              </a:rPr>
              <a:t> : </a:t>
            </a:r>
            <a:r>
              <a:rPr lang="fr-FR" sz="1400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beatrice.bondu@groupe-vyv.fr</a:t>
            </a:r>
            <a:r>
              <a:rPr lang="fr-FR" sz="1400" dirty="0">
                <a:latin typeface="+mn-lt"/>
              </a:rPr>
              <a:t>  02.41.96.81.89 / 06.66.31.55.67</a:t>
            </a:r>
          </a:p>
          <a:p>
            <a:pPr marL="623888" lvl="1" indent="-285750" defTabSz="9144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Frais Généraux </a:t>
            </a:r>
            <a:r>
              <a:rPr lang="fr-FR" sz="1200" i="1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fr-FR" sz="1200" i="1" dirty="0">
                <a:latin typeface="+mn-lt"/>
              </a:rPr>
              <a:t>Mobilier, Fournitures, Petits matériels)</a:t>
            </a:r>
            <a:endParaRPr lang="fr-FR" sz="1200" i="1" strike="sngStrike" dirty="0">
              <a:latin typeface="+mn-lt"/>
            </a:endParaRPr>
          </a:p>
          <a:p>
            <a:pPr marL="623888" lvl="1" indent="-285750" defTabSz="9144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Prestations de services </a:t>
            </a:r>
            <a:r>
              <a:rPr lang="fr-FR" sz="1200" i="1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fr-FR" sz="1200" i="1" dirty="0">
                <a:latin typeface="+mn-lt"/>
              </a:rPr>
              <a:t>Archivage/Stockage, Services postaux)</a:t>
            </a:r>
            <a:endParaRPr lang="fr-FR" sz="1200" i="1" strike="sngStrike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6FE0482-96C5-4886-B6DF-D255A5EA0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31898"/>
            <a:ext cx="4658513" cy="116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+mn-lt"/>
              </a:rPr>
              <a:t>Claire </a:t>
            </a:r>
            <a:r>
              <a:rPr lang="fr-FR" sz="1400" b="1" dirty="0" err="1">
                <a:latin typeface="+mn-lt"/>
              </a:rPr>
              <a:t>Bannier</a:t>
            </a:r>
            <a:r>
              <a:rPr lang="fr-FR" sz="1400" b="1" dirty="0">
                <a:latin typeface="+mn-lt"/>
              </a:rPr>
              <a:t> : </a:t>
            </a:r>
            <a:r>
              <a:rPr lang="fr-FR" sz="1400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claire.bannier@groupe-vyv.fr</a:t>
            </a:r>
            <a:r>
              <a:rPr lang="fr-FR" sz="1400" dirty="0">
                <a:latin typeface="+mn-lt"/>
              </a:rPr>
              <a:t>  02.41.96.81.83 / 06.73.32.23.75</a:t>
            </a:r>
          </a:p>
          <a:p>
            <a:pPr marL="623888" lvl="1" indent="-285750" defTabSz="9144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Voyages et déplacements</a:t>
            </a:r>
          </a:p>
          <a:p>
            <a:pPr marL="623888" lvl="1" indent="-285750" defTabSz="9144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Prestation de services </a:t>
            </a:r>
            <a:r>
              <a:rPr lang="fr-FR" sz="1200" i="1" dirty="0">
                <a:latin typeface="+mn-lt"/>
                <a:cs typeface="Times New Roman" panose="02020603050405020304" pitchFamily="18" charset="0"/>
              </a:rPr>
              <a:t>(Propreté, </a:t>
            </a:r>
            <a:r>
              <a:rPr lang="fr-FR" sz="1200" i="1" dirty="0">
                <a:latin typeface="+mn-lt"/>
              </a:rPr>
              <a:t>Gardiennage, sécurité, Espaces verts, Accueil, Restauration)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806E1BC-948D-459E-B76B-BD3217422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73516"/>
            <a:ext cx="4533619" cy="984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ts val="1500"/>
              </a:lnSpc>
              <a:spcBef>
                <a:spcPts val="0"/>
              </a:spcBef>
              <a:spcAft>
                <a:spcPts val="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+mn-lt"/>
              </a:rPr>
              <a:t>Géraldine Pasquier : </a:t>
            </a:r>
            <a:r>
              <a:rPr lang="fr-FR" sz="1400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geraldine.pasquier@groupe-vyv.fr</a:t>
            </a:r>
            <a:r>
              <a:rPr lang="fr-FR" sz="1400" dirty="0">
                <a:latin typeface="+mn-lt"/>
              </a:rPr>
              <a:t>  </a:t>
            </a:r>
          </a:p>
          <a:p>
            <a:pPr marL="269875">
              <a:lnSpc>
                <a:spcPts val="1500"/>
              </a:lnSpc>
              <a:spcBef>
                <a:spcPts val="0"/>
              </a:spcBef>
              <a:spcAft>
                <a:spcPts val="200"/>
              </a:spcAft>
              <a:buClr>
                <a:schemeClr val="accent3">
                  <a:lumMod val="75000"/>
                </a:schemeClr>
              </a:buClr>
            </a:pPr>
            <a:r>
              <a:rPr lang="fr-FR" sz="1400" dirty="0">
                <a:latin typeface="+mn-lt"/>
              </a:rPr>
              <a:t>02.41.96.83.21 / 07.85.69.06.21</a:t>
            </a:r>
          </a:p>
          <a:p>
            <a:pPr marL="623888" lvl="1" indent="-285750" defTabSz="914400">
              <a:spcAft>
                <a:spcPts val="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Maintenance</a:t>
            </a:r>
          </a:p>
          <a:p>
            <a:pPr marL="623888" lvl="1" indent="-285750" defTabSz="914400">
              <a:spcAft>
                <a:spcPts val="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Travaux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B4DA9C8-E256-4455-9BBC-EE0F3785F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064" y="3306195"/>
            <a:ext cx="4445490" cy="139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ts val="1500"/>
              </a:lnSpc>
              <a:spcBef>
                <a:spcPts val="0"/>
              </a:spcBef>
              <a:spcAft>
                <a:spcPts val="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+mn-lt"/>
              </a:rPr>
              <a:t>Caroline </a:t>
            </a:r>
            <a:r>
              <a:rPr lang="fr-FR" sz="1400" b="1" dirty="0" err="1">
                <a:latin typeface="+mn-lt"/>
              </a:rPr>
              <a:t>Leviedin</a:t>
            </a:r>
            <a:r>
              <a:rPr lang="fr-FR" sz="1400" b="1" dirty="0">
                <a:latin typeface="+mn-lt"/>
              </a:rPr>
              <a:t>: </a:t>
            </a:r>
            <a:r>
              <a:rPr lang="fr-FR" sz="1400" u="sng" dirty="0"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caroline.leviedin@groupe-vyv.fr</a:t>
            </a:r>
            <a:endParaRPr lang="fr-FR" sz="1400" u="sng" dirty="0">
              <a:latin typeface="+mn-lt"/>
            </a:endParaRP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200"/>
              </a:spcAft>
              <a:buClr>
                <a:schemeClr val="accent3">
                  <a:lumMod val="75000"/>
                </a:schemeClr>
              </a:buClr>
            </a:pPr>
            <a:r>
              <a:rPr lang="fr-FR" sz="1400" dirty="0">
                <a:latin typeface="+mn-lt"/>
              </a:rPr>
              <a:t>       01.56.80.42.65 	</a:t>
            </a:r>
          </a:p>
          <a:p>
            <a:pPr marL="623888" lvl="1" indent="-285750" defTabSz="914400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Prestations immobilières</a:t>
            </a:r>
          </a:p>
          <a:p>
            <a:pPr marL="623888" lvl="1" indent="-285750" defTabSz="914400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Mobilier sur mesure</a:t>
            </a:r>
          </a:p>
          <a:p>
            <a:pPr marL="623888" lvl="1" indent="-285750" defTabSz="914400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Fluides, énergie</a:t>
            </a:r>
          </a:p>
          <a:p>
            <a:pPr marL="623888" lvl="1" indent="-285750" defTabSz="914400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Travaux</a:t>
            </a:r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4FED18C-A146-4CCC-961C-88EE642672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31" y="102462"/>
            <a:ext cx="1172407" cy="877351"/>
          </a:xfrm>
          <a:prstGeom prst="rect">
            <a:avLst/>
          </a:prstGeom>
        </p:spPr>
      </p:pic>
      <p:pic>
        <p:nvPicPr>
          <p:cNvPr id="12" name="Image 11" descr="Une image contenant table, guichet, ordinateur&#10;&#10;Description générée automatiquement">
            <a:extLst>
              <a:ext uri="{FF2B5EF4-FFF2-40B4-BE49-F238E27FC236}">
                <a16:creationId xmlns:a16="http://schemas.microsoft.com/office/drawing/2014/main" id="{AFF5CF2C-53F2-489E-9E95-A561BA5A4E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7216" y="102463"/>
            <a:ext cx="1532784" cy="877351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D61F0B64-7BF0-650B-3CAA-3910C1E5C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513" y="2185706"/>
            <a:ext cx="4533619" cy="984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ts val="1500"/>
              </a:lnSpc>
              <a:spcBef>
                <a:spcPts val="0"/>
              </a:spcBef>
              <a:spcAft>
                <a:spcPts val="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+mn-lt"/>
              </a:rPr>
              <a:t>Léonore :</a:t>
            </a:r>
            <a:endParaRPr lang="fr-FR" sz="1400" dirty="0">
              <a:latin typeface="+mn-lt"/>
            </a:endParaRPr>
          </a:p>
          <a:p>
            <a:pPr marL="269875">
              <a:lnSpc>
                <a:spcPts val="1500"/>
              </a:lnSpc>
              <a:spcBef>
                <a:spcPts val="0"/>
              </a:spcBef>
              <a:spcAft>
                <a:spcPts val="200"/>
              </a:spcAft>
              <a:buClr>
                <a:schemeClr val="accent3">
                  <a:lumMod val="75000"/>
                </a:schemeClr>
              </a:buClr>
            </a:pPr>
            <a:r>
              <a:rPr lang="fr-FR" sz="1400" dirty="0">
                <a:latin typeface="+mn-lt"/>
              </a:rPr>
              <a:t>02.41.96.83.21 / 07.85.69.06.21</a:t>
            </a:r>
          </a:p>
          <a:p>
            <a:pPr marL="623888" lvl="1" indent="-285750" defTabSz="914400">
              <a:spcAft>
                <a:spcPts val="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Maintenance</a:t>
            </a:r>
          </a:p>
          <a:p>
            <a:pPr marL="623888" lvl="1" indent="-285750" defTabSz="914400">
              <a:spcAft>
                <a:spcPts val="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cs typeface="Times New Roman" panose="02020603050405020304" pitchFamily="18" charset="0"/>
              </a:rPr>
              <a:t>Travaux</a:t>
            </a:r>
          </a:p>
        </p:txBody>
      </p:sp>
    </p:spTree>
    <p:extLst>
      <p:ext uri="{BB962C8B-B14F-4D97-AF65-F5344CB8AC3E}">
        <p14:creationId xmlns:p14="http://schemas.microsoft.com/office/powerpoint/2010/main" val="336808917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d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ubriqu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-Livrable-FR-A4-201607">
  <a:themeElements>
    <a:clrScheme name="Wavestone 2">
      <a:dk1>
        <a:srgbClr val="5F5F5F"/>
      </a:dk1>
      <a:lt1>
        <a:srgbClr val="FFFFFF"/>
      </a:lt1>
      <a:dk2>
        <a:srgbClr val="F4F3F0"/>
      </a:dk2>
      <a:lt2>
        <a:srgbClr val="503078"/>
      </a:lt2>
      <a:accent1>
        <a:srgbClr val="8C9B9C"/>
      </a:accent1>
      <a:accent2>
        <a:srgbClr val="CAC5B8"/>
      </a:accent2>
      <a:accent3>
        <a:srgbClr val="667E76"/>
      </a:accent3>
      <a:accent4>
        <a:srgbClr val="938481"/>
      </a:accent4>
      <a:accent5>
        <a:srgbClr val="048B9A"/>
      </a:accent5>
      <a:accent6>
        <a:srgbClr val="D1B4A6"/>
      </a:accent6>
      <a:hlink>
        <a:srgbClr val="048B9A"/>
      </a:hlink>
      <a:folHlink>
        <a:srgbClr val="048B9A"/>
      </a:folHlink>
    </a:clrScheme>
    <a:fontScheme name="Wavestone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2"/>
            </a:solidFill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rIns="108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RAFT-FR-A4-Deliverable-201619.potx" id="{7BA29E06-6629-4775-857F-3E88B6CCFC97}" vid="{1B4B9C82-FFEF-400F-B15A-BCDC1ADCF466}"/>
    </a:ext>
  </a:extLst>
</a:theme>
</file>

<file path=ppt/theme/theme5.xml><?xml version="1.0" encoding="utf-8"?>
<a:theme xmlns:a="http://schemas.openxmlformats.org/drawingml/2006/main" name="1-Livrable-FR-A4-Paysage-201610">
  <a:themeElements>
    <a:clrScheme name="Wavestone 2">
      <a:dk1>
        <a:srgbClr val="5F5F5F"/>
      </a:dk1>
      <a:lt1>
        <a:srgbClr val="FFFFFF"/>
      </a:lt1>
      <a:dk2>
        <a:srgbClr val="F4F3F0"/>
      </a:dk2>
      <a:lt2>
        <a:srgbClr val="503078"/>
      </a:lt2>
      <a:accent1>
        <a:srgbClr val="8C9B9C"/>
      </a:accent1>
      <a:accent2>
        <a:srgbClr val="CAC5B8"/>
      </a:accent2>
      <a:accent3>
        <a:srgbClr val="667E76"/>
      </a:accent3>
      <a:accent4>
        <a:srgbClr val="938481"/>
      </a:accent4>
      <a:accent5>
        <a:srgbClr val="048B9A"/>
      </a:accent5>
      <a:accent6>
        <a:srgbClr val="D1B4A6"/>
      </a:accent6>
      <a:hlink>
        <a:srgbClr val="048B9A"/>
      </a:hlink>
      <a:folHlink>
        <a:srgbClr val="048B9A"/>
      </a:folHlink>
    </a:clrScheme>
    <a:fontScheme name="Wavestone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defRPr sz="1100" dirty="0" smtClean="0">
            <a:solidFill>
              <a:schemeClr val="bg1"/>
            </a:solidFill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rIns="108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.Livrable-FR-A4-Paysage-201609.potx" id="{FCD3306F-7B95-4C31-9348-D41334DD14B8}" vid="{F403B9CA-B509-487D-BCC2-78A399799CE8}"/>
    </a:ext>
  </a:extLst>
</a:theme>
</file>

<file path=ppt/theme/theme6.xml><?xml version="1.0" encoding="utf-8"?>
<a:theme xmlns:a="http://schemas.openxmlformats.org/drawingml/2006/main" name="1_1-Livrable-FR-A4-Paysage-201610">
  <a:themeElements>
    <a:clrScheme name="Wavestone 2">
      <a:dk1>
        <a:srgbClr val="5F5F5F"/>
      </a:dk1>
      <a:lt1>
        <a:srgbClr val="FFFFFF"/>
      </a:lt1>
      <a:dk2>
        <a:srgbClr val="F4F3F0"/>
      </a:dk2>
      <a:lt2>
        <a:srgbClr val="503078"/>
      </a:lt2>
      <a:accent1>
        <a:srgbClr val="8C9B9C"/>
      </a:accent1>
      <a:accent2>
        <a:srgbClr val="CAC5B8"/>
      </a:accent2>
      <a:accent3>
        <a:srgbClr val="667E76"/>
      </a:accent3>
      <a:accent4>
        <a:srgbClr val="938481"/>
      </a:accent4>
      <a:accent5>
        <a:srgbClr val="048B9A"/>
      </a:accent5>
      <a:accent6>
        <a:srgbClr val="D1B4A6"/>
      </a:accent6>
      <a:hlink>
        <a:srgbClr val="048B9A"/>
      </a:hlink>
      <a:folHlink>
        <a:srgbClr val="048B9A"/>
      </a:folHlink>
    </a:clrScheme>
    <a:fontScheme name="Wavestone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2"/>
            </a:solidFill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rIns="108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.Livrable-FR-A4-Paysage-201609.potx" id="{FCD3306F-7B95-4C31-9348-D41334DD14B8}" vid="{F403B9CA-B509-487D-BCC2-78A399799CE8}"/>
    </a:ext>
  </a:extLst>
</a:theme>
</file>

<file path=ppt/theme/theme7.xml><?xml version="1.0" encoding="utf-8"?>
<a:theme xmlns:a="http://schemas.openxmlformats.org/drawingml/2006/main" name="1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Rubriqu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Rubriqu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Metadata xmlns="d7b17f38-3d85-405b-ac19-d971946108b7" xsi:nil="true"/>
    <MediaServiceFastMetadata xmlns="d7b17f38-3d85-405b-ac19-d971946108b7" xsi:nil="true"/>
    <TaxCatchAll xmlns="2e24f66c-1b60-44dc-87c2-0245eaf87aa1" xsi:nil="true"/>
    <lcf76f155ced4ddcb4097134ff3c332f xmlns="d7b17f38-3d85-405b-ac19-d971946108b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C486C2A30FCD44AFC6342DC40832C8" ma:contentTypeVersion="12" ma:contentTypeDescription="Crée un document." ma:contentTypeScope="" ma:versionID="3568227959a3600a0d3243b8cda44f84">
  <xsd:schema xmlns:xsd="http://www.w3.org/2001/XMLSchema" xmlns:xs="http://www.w3.org/2001/XMLSchema" xmlns:p="http://schemas.microsoft.com/office/2006/metadata/properties" xmlns:ns2="d7b17f38-3d85-405b-ac19-d971946108b7" xmlns:ns3="2e24f66c-1b60-44dc-87c2-0245eaf87aa1" targetNamespace="http://schemas.microsoft.com/office/2006/metadata/properties" ma:root="true" ma:fieldsID="a1ff2a8586664a9e1647c872bbe0b201" ns2:_="" ns3:_="">
    <xsd:import namespace="d7b17f38-3d85-405b-ac19-d971946108b7"/>
    <xsd:import namespace="2e24f66c-1b60-44dc-87c2-0245eaf87a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17f38-3d85-405b-ac19-d971946108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62725473-fbc2-4118-99e8-65b987bbe8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4f66c-1b60-44dc-87c2-0245eaf87a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a73c1ac-02b6-4a76-a8a1-a4496608ffad}" ma:internalName="TaxCatchAll" ma:showField="CatchAllData" ma:web="2e24f66c-1b60-44dc-87c2-0245eaf87a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3941c257-acb3-4545-9b36-d6ca1b45f1e2"/>
    <ds:schemaRef ds:uri="e2af29cb-5a91-4ae3-bb67-88f58e43244e"/>
    <ds:schemaRef ds:uri="eccae4da-15e0-4729-8d09-5f1ecc39875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d7b17f38-3d85-405b-ac19-d971946108b7"/>
    <ds:schemaRef ds:uri="2e24f66c-1b60-44dc-87c2-0245eaf87aa1"/>
  </ds:schemaRefs>
</ds:datastoreItem>
</file>

<file path=customXml/itemProps3.xml><?xml version="1.0" encoding="utf-8"?>
<ds:datastoreItem xmlns:ds="http://schemas.openxmlformats.org/officeDocument/2006/customXml" ds:itemID="{DF2CB3A4-9435-4B4F-9D2C-2AB2FB250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b17f38-3d85-405b-ac19-d971946108b7"/>
    <ds:schemaRef ds:uri="2e24f66c-1b60-44dc-87c2-0245eaf87a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493</TotalTime>
  <Words>1430</Words>
  <Application>Microsoft Office PowerPoint</Application>
  <PresentationFormat>Affichage à l'écran (16:9)</PresentationFormat>
  <Paragraphs>397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13</vt:i4>
      </vt:variant>
    </vt:vector>
  </HeadingPairs>
  <TitlesOfParts>
    <vt:vector size="28" baseType="lpstr">
      <vt:lpstr>Arial</vt:lpstr>
      <vt:lpstr>Calibri</vt:lpstr>
      <vt:lpstr>Tahoma</vt:lpstr>
      <vt:lpstr>Tempus Sans ITC</vt:lpstr>
      <vt:lpstr>Wingdings</vt:lpstr>
      <vt:lpstr>Wingdings,Sans-Serif</vt:lpstr>
      <vt:lpstr>Theme</vt:lpstr>
      <vt:lpstr>OdJ</vt:lpstr>
      <vt:lpstr>Rubriques</vt:lpstr>
      <vt:lpstr>1-Livrable-FR-A4-201607</vt:lpstr>
      <vt:lpstr>1-Livrable-FR-A4-Paysage-201610</vt:lpstr>
      <vt:lpstr>1_1-Livrable-FR-A4-Paysage-201610</vt:lpstr>
      <vt:lpstr>1_Theme</vt:lpstr>
      <vt:lpstr>1_Rubriques</vt:lpstr>
      <vt:lpstr>2_Rubriques</vt:lpstr>
      <vt:lpstr>Présentation de  la Direction Achats Groupe :  mission, organisation et coordonnées </vt:lpstr>
      <vt:lpstr>Les principales missions de la Direction Achats Groupe</vt:lpstr>
      <vt:lpstr>Périmètre d’intervention de la Direction Achats Groupe</vt:lpstr>
      <vt:lpstr>Organisation de la Direction Sites, Services et Solutions</vt:lpstr>
      <vt:lpstr>Organisation détaillée de la Direction Achats Groupe au 06/02/2023</vt:lpstr>
      <vt:lpstr>Présentation PowerPoint</vt:lpstr>
      <vt:lpstr>Coordonnées et répartition des missions par pôle</vt:lpstr>
      <vt:lpstr>Présentation PowerPoint</vt:lpstr>
      <vt:lpstr>Présentation PowerPoint</vt:lpstr>
      <vt:lpstr>Présentation PowerPoint</vt:lpstr>
      <vt:lpstr>   </vt:lpstr>
      <vt:lpstr>Localisation actuelle/cible des collaborateurs de la Direction</vt:lpstr>
      <vt:lpstr>Segmentation transverse des achats Groupe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Power Point</dc:title>
  <dc:creator>DirCom_VYV</dc:creator>
  <cp:lastModifiedBy>HUBERT Christelle</cp:lastModifiedBy>
  <cp:revision>8</cp:revision>
  <cp:lastPrinted>2020-09-16T07:49:23Z</cp:lastPrinted>
  <dcterms:created xsi:type="dcterms:W3CDTF">2010-04-12T23:12:02Z</dcterms:created>
  <dcterms:modified xsi:type="dcterms:W3CDTF">2023-02-06T10:57:10Z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0x010100A5C486C2A30FCD44AFC6342DC40832C8</vt:lpwstr>
  </property>
  <property fmtid="{D5CDD505-2E9C-101B-9397-08002B2CF9AE}" pid="3" name="Order">
    <vt:r8>2300</vt:r8>
  </property>
  <property fmtid="{D5CDD505-2E9C-101B-9397-08002B2CF9AE}" pid="4" name="ComplianceAssetId">
    <vt:lpwstr/>
  </property>
  <property fmtid="{D5CDD505-2E9C-101B-9397-08002B2CF9AE}" pid="5" name="TaxKeyword">
    <vt:lpwstr/>
  </property>
  <property fmtid="{D5CDD505-2E9C-101B-9397-08002B2CF9AE}" pid="6" name="WSDocumentType">
    <vt:lpwstr/>
  </property>
  <property fmtid="{D5CDD505-2E9C-101B-9397-08002B2CF9AE}" pid="7" name="_dlc_DocIdItemGuid">
    <vt:lpwstr>8799b79c-5922-4323-a37a-f22bc97402ba</vt:lpwstr>
  </property>
  <property fmtid="{D5CDD505-2E9C-101B-9397-08002B2CF9AE}" pid="8" name="MediaServiceImageTags">
    <vt:lpwstr/>
  </property>
</Properties>
</file>